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59" r:id="rId8"/>
    <p:sldId id="260" r:id="rId9"/>
    <p:sldId id="269" r:id="rId10"/>
    <p:sldId id="270" r:id="rId11"/>
    <p:sldId id="271" r:id="rId12"/>
    <p:sldId id="266" r:id="rId13"/>
    <p:sldId id="272" r:id="rId14"/>
    <p:sldId id="280" r:id="rId15"/>
    <p:sldId id="281" r:id="rId16"/>
    <p:sldId id="268" r:id="rId17"/>
    <p:sldId id="261" r:id="rId18"/>
    <p:sldId id="262" r:id="rId19"/>
    <p:sldId id="277" r:id="rId20"/>
    <p:sldId id="275" r:id="rId21"/>
    <p:sldId id="278" r:id="rId22"/>
    <p:sldId id="279" r:id="rId23"/>
    <p:sldId id="276" r:id="rId24"/>
    <p:sldId id="273" r:id="rId25"/>
    <p:sldId id="282" r:id="rId26"/>
    <p:sldId id="283" r:id="rId27"/>
    <p:sldId id="274" r:id="rId28"/>
    <p:sldId id="284" r:id="rId29"/>
    <p:sldId id="263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68" y="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F9FF03-BA29-44A7-857C-DD4DBAC1D1D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38F509-C356-4703-92C8-71E4A27776D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To help the Academies and Coaching centers </a:t>
          </a:r>
        </a:p>
      </dgm:t>
    </dgm:pt>
    <dgm:pt modelId="{BF47EC4B-094D-4A67-B9AD-7261FEC0E3C4}" type="parTrans" cxnId="{A989A772-4777-4AD2-ABE4-476C26836A74}">
      <dgm:prSet/>
      <dgm:spPr/>
      <dgm:t>
        <a:bodyPr/>
        <a:lstStyle/>
        <a:p>
          <a:endParaRPr lang="en-US"/>
        </a:p>
      </dgm:t>
    </dgm:pt>
    <dgm:pt modelId="{F8799922-99D1-4010-8ABB-06950F834DA3}" type="sibTrans" cxnId="{A989A772-4777-4AD2-ABE4-476C26836A74}">
      <dgm:prSet/>
      <dgm:spPr/>
      <dgm:t>
        <a:bodyPr/>
        <a:lstStyle/>
        <a:p>
          <a:endParaRPr lang="en-US"/>
        </a:p>
      </dgm:t>
    </dgm:pt>
    <dgm:pt modelId="{9FCEF9EF-4792-4B18-B63D-EC9EF76CCC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Managing these Academic activities. </a:t>
          </a:r>
        </a:p>
      </dgm:t>
    </dgm:pt>
    <dgm:pt modelId="{B13DCD9C-483A-485B-AB06-E3E0B807EA19}" type="parTrans" cxnId="{8427A142-334F-4E20-B806-A0F318A0AD31}">
      <dgm:prSet/>
      <dgm:spPr/>
      <dgm:t>
        <a:bodyPr/>
        <a:lstStyle/>
        <a:p>
          <a:endParaRPr lang="en-US"/>
        </a:p>
      </dgm:t>
    </dgm:pt>
    <dgm:pt modelId="{A0F88DD5-95D2-43F4-9F62-1CBDCA617FF2}" type="sibTrans" cxnId="{8427A142-334F-4E20-B806-A0F318A0AD31}">
      <dgm:prSet/>
      <dgm:spPr/>
      <dgm:t>
        <a:bodyPr/>
        <a:lstStyle/>
        <a:p>
          <a:endParaRPr lang="en-US"/>
        </a:p>
      </dgm:t>
    </dgm:pt>
    <dgm:pt modelId="{A2D8B458-DD8A-4471-9844-881ABE8B9EA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Using this system (with a bit modification), can reduce their excessive work,  with efficient Record management and privacy.</a:t>
          </a:r>
        </a:p>
      </dgm:t>
    </dgm:pt>
    <dgm:pt modelId="{A0D6350A-4A55-41D4-99AE-E64E317F948B}" type="parTrans" cxnId="{33FA25FA-B562-483B-BA4A-E416F725C976}">
      <dgm:prSet/>
      <dgm:spPr/>
      <dgm:t>
        <a:bodyPr/>
        <a:lstStyle/>
        <a:p>
          <a:endParaRPr lang="en-US"/>
        </a:p>
      </dgm:t>
    </dgm:pt>
    <dgm:pt modelId="{50D23FB2-2143-48BC-9778-79ED3179454A}" type="sibTrans" cxnId="{33FA25FA-B562-483B-BA4A-E416F725C976}">
      <dgm:prSet/>
      <dgm:spPr/>
      <dgm:t>
        <a:bodyPr/>
        <a:lstStyle/>
        <a:p>
          <a:endParaRPr lang="en-US"/>
        </a:p>
      </dgm:t>
    </dgm:pt>
    <dgm:pt modelId="{E1B16DB4-F878-4A0F-82BE-ED8F50B1D17C}" type="pres">
      <dgm:prSet presAssocID="{FDF9FF03-BA29-44A7-857C-DD4DBAC1D1DC}" presName="root" presStyleCnt="0">
        <dgm:presLayoutVars>
          <dgm:dir/>
          <dgm:resizeHandles val="exact"/>
        </dgm:presLayoutVars>
      </dgm:prSet>
      <dgm:spPr/>
    </dgm:pt>
    <dgm:pt modelId="{342C9B93-3491-425C-9DDE-E1B4F4B8FEAD}" type="pres">
      <dgm:prSet presAssocID="{BD38F509-C356-4703-92C8-71E4A27776DE}" presName="compNode" presStyleCnt="0"/>
      <dgm:spPr/>
    </dgm:pt>
    <dgm:pt modelId="{4B9D69B8-7B97-4A8E-B75F-578E4D1C5B98}" type="pres">
      <dgm:prSet presAssocID="{BD38F509-C356-4703-92C8-71E4A27776D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BF0EDA1-BD78-4EC6-B662-2819765B8A20}" type="pres">
      <dgm:prSet presAssocID="{BD38F509-C356-4703-92C8-71E4A27776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3146FDE-ADFC-4663-9647-A3225C1D01F9}" type="pres">
      <dgm:prSet presAssocID="{BD38F509-C356-4703-92C8-71E4A27776DE}" presName="spaceRect" presStyleCnt="0"/>
      <dgm:spPr/>
    </dgm:pt>
    <dgm:pt modelId="{15816B20-64F4-40AA-87BE-1EE6380BD85A}" type="pres">
      <dgm:prSet presAssocID="{BD38F509-C356-4703-92C8-71E4A27776DE}" presName="textRect" presStyleLbl="revTx" presStyleIdx="0" presStyleCnt="3">
        <dgm:presLayoutVars>
          <dgm:chMax val="1"/>
          <dgm:chPref val="1"/>
        </dgm:presLayoutVars>
      </dgm:prSet>
      <dgm:spPr/>
    </dgm:pt>
    <dgm:pt modelId="{C69DB5F0-1C46-478A-BC2C-68BE04D4D491}" type="pres">
      <dgm:prSet presAssocID="{F8799922-99D1-4010-8ABB-06950F834DA3}" presName="sibTrans" presStyleCnt="0"/>
      <dgm:spPr/>
    </dgm:pt>
    <dgm:pt modelId="{5C70B2F0-BFC3-4C94-B340-FB443CF7E13D}" type="pres">
      <dgm:prSet presAssocID="{9FCEF9EF-4792-4B18-B63D-EC9EF76CCCF2}" presName="compNode" presStyleCnt="0"/>
      <dgm:spPr/>
    </dgm:pt>
    <dgm:pt modelId="{CCEF99EA-41FA-4B73-B8E2-FD6D5930DD0D}" type="pres">
      <dgm:prSet presAssocID="{9FCEF9EF-4792-4B18-B63D-EC9EF76CCCF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686399-DFFB-410B-9D80-5C3B3B68AF36}" type="pres">
      <dgm:prSet presAssocID="{9FCEF9EF-4792-4B18-B63D-EC9EF76CCC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69C9CF0-B743-4990-A196-1F147A4045EA}" type="pres">
      <dgm:prSet presAssocID="{9FCEF9EF-4792-4B18-B63D-EC9EF76CCCF2}" presName="spaceRect" presStyleCnt="0"/>
      <dgm:spPr/>
    </dgm:pt>
    <dgm:pt modelId="{A41C15A4-7C1A-4CFF-8844-F7AB8BA1BAF1}" type="pres">
      <dgm:prSet presAssocID="{9FCEF9EF-4792-4B18-B63D-EC9EF76CCCF2}" presName="textRect" presStyleLbl="revTx" presStyleIdx="1" presStyleCnt="3">
        <dgm:presLayoutVars>
          <dgm:chMax val="1"/>
          <dgm:chPref val="1"/>
        </dgm:presLayoutVars>
      </dgm:prSet>
      <dgm:spPr/>
    </dgm:pt>
    <dgm:pt modelId="{BD2A7B98-9CA8-42B3-A813-C83E90FA9579}" type="pres">
      <dgm:prSet presAssocID="{A0F88DD5-95D2-43F4-9F62-1CBDCA617FF2}" presName="sibTrans" presStyleCnt="0"/>
      <dgm:spPr/>
    </dgm:pt>
    <dgm:pt modelId="{4D2E75E0-6C91-42DC-A64A-A7E09E4B834D}" type="pres">
      <dgm:prSet presAssocID="{A2D8B458-DD8A-4471-9844-881ABE8B9EA0}" presName="compNode" presStyleCnt="0"/>
      <dgm:spPr/>
    </dgm:pt>
    <dgm:pt modelId="{8460E133-C547-489E-BFB4-2AB67BB98F39}" type="pres">
      <dgm:prSet presAssocID="{A2D8B458-DD8A-4471-9844-881ABE8B9EA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D39D1A2-8A4D-4ECE-9F9A-023E4D027AAB}" type="pres">
      <dgm:prSet presAssocID="{A2D8B458-DD8A-4471-9844-881ABE8B9E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8A3EDEA-09D3-48A5-A47F-6B6595DDB457}" type="pres">
      <dgm:prSet presAssocID="{A2D8B458-DD8A-4471-9844-881ABE8B9EA0}" presName="spaceRect" presStyleCnt="0"/>
      <dgm:spPr/>
    </dgm:pt>
    <dgm:pt modelId="{4A1EC7ED-4D22-4F68-8DC7-12C4BC776902}" type="pres">
      <dgm:prSet presAssocID="{A2D8B458-DD8A-4471-9844-881ABE8B9EA0}" presName="textRect" presStyleLbl="revTx" presStyleIdx="2" presStyleCnt="3" custScaleX="143742">
        <dgm:presLayoutVars>
          <dgm:chMax val="1"/>
          <dgm:chPref val="1"/>
        </dgm:presLayoutVars>
      </dgm:prSet>
      <dgm:spPr/>
    </dgm:pt>
  </dgm:ptLst>
  <dgm:cxnLst>
    <dgm:cxn modelId="{8427A142-334F-4E20-B806-A0F318A0AD31}" srcId="{FDF9FF03-BA29-44A7-857C-DD4DBAC1D1DC}" destId="{9FCEF9EF-4792-4B18-B63D-EC9EF76CCCF2}" srcOrd="1" destOrd="0" parTransId="{B13DCD9C-483A-485B-AB06-E3E0B807EA19}" sibTransId="{A0F88DD5-95D2-43F4-9F62-1CBDCA617FF2}"/>
    <dgm:cxn modelId="{4219DD63-E5F2-4A42-BBC2-C1E76B89D611}" type="presOf" srcId="{9FCEF9EF-4792-4B18-B63D-EC9EF76CCCF2}" destId="{A41C15A4-7C1A-4CFF-8844-F7AB8BA1BAF1}" srcOrd="0" destOrd="0" presId="urn:microsoft.com/office/officeart/2018/5/layout/IconLeafLabelList"/>
    <dgm:cxn modelId="{A989A772-4777-4AD2-ABE4-476C26836A74}" srcId="{FDF9FF03-BA29-44A7-857C-DD4DBAC1D1DC}" destId="{BD38F509-C356-4703-92C8-71E4A27776DE}" srcOrd="0" destOrd="0" parTransId="{BF47EC4B-094D-4A67-B9AD-7261FEC0E3C4}" sibTransId="{F8799922-99D1-4010-8ABB-06950F834DA3}"/>
    <dgm:cxn modelId="{5C7A5857-A445-4007-ADA9-1EFB2694D42C}" type="presOf" srcId="{A2D8B458-DD8A-4471-9844-881ABE8B9EA0}" destId="{4A1EC7ED-4D22-4F68-8DC7-12C4BC776902}" srcOrd="0" destOrd="0" presId="urn:microsoft.com/office/officeart/2018/5/layout/IconLeafLabelList"/>
    <dgm:cxn modelId="{5948C586-5954-414C-B79A-ABD6BE41F512}" type="presOf" srcId="{BD38F509-C356-4703-92C8-71E4A27776DE}" destId="{15816B20-64F4-40AA-87BE-1EE6380BD85A}" srcOrd="0" destOrd="0" presId="urn:microsoft.com/office/officeart/2018/5/layout/IconLeafLabelList"/>
    <dgm:cxn modelId="{36C5F8B3-6EA5-4D7A-83F3-E63CB114F91C}" type="presOf" srcId="{FDF9FF03-BA29-44A7-857C-DD4DBAC1D1DC}" destId="{E1B16DB4-F878-4A0F-82BE-ED8F50B1D17C}" srcOrd="0" destOrd="0" presId="urn:microsoft.com/office/officeart/2018/5/layout/IconLeafLabelList"/>
    <dgm:cxn modelId="{33FA25FA-B562-483B-BA4A-E416F725C976}" srcId="{FDF9FF03-BA29-44A7-857C-DD4DBAC1D1DC}" destId="{A2D8B458-DD8A-4471-9844-881ABE8B9EA0}" srcOrd="2" destOrd="0" parTransId="{A0D6350A-4A55-41D4-99AE-E64E317F948B}" sibTransId="{50D23FB2-2143-48BC-9778-79ED3179454A}"/>
    <dgm:cxn modelId="{9EF77166-FC89-4273-AEDA-864292E94A88}" type="presParOf" srcId="{E1B16DB4-F878-4A0F-82BE-ED8F50B1D17C}" destId="{342C9B93-3491-425C-9DDE-E1B4F4B8FEAD}" srcOrd="0" destOrd="0" presId="urn:microsoft.com/office/officeart/2018/5/layout/IconLeafLabelList"/>
    <dgm:cxn modelId="{7FA9533C-0D94-461B-AF51-E9E505A13303}" type="presParOf" srcId="{342C9B93-3491-425C-9DDE-E1B4F4B8FEAD}" destId="{4B9D69B8-7B97-4A8E-B75F-578E4D1C5B98}" srcOrd="0" destOrd="0" presId="urn:microsoft.com/office/officeart/2018/5/layout/IconLeafLabelList"/>
    <dgm:cxn modelId="{C38CDE00-A343-4749-B982-29533379AEDE}" type="presParOf" srcId="{342C9B93-3491-425C-9DDE-E1B4F4B8FEAD}" destId="{4BF0EDA1-BD78-4EC6-B662-2819765B8A20}" srcOrd="1" destOrd="0" presId="urn:microsoft.com/office/officeart/2018/5/layout/IconLeafLabelList"/>
    <dgm:cxn modelId="{85FCAF77-8E69-49F9-BD79-AD8E616C9564}" type="presParOf" srcId="{342C9B93-3491-425C-9DDE-E1B4F4B8FEAD}" destId="{F3146FDE-ADFC-4663-9647-A3225C1D01F9}" srcOrd="2" destOrd="0" presId="urn:microsoft.com/office/officeart/2018/5/layout/IconLeafLabelList"/>
    <dgm:cxn modelId="{FEEC1634-C6F3-48FF-8C34-A2088CDE9761}" type="presParOf" srcId="{342C9B93-3491-425C-9DDE-E1B4F4B8FEAD}" destId="{15816B20-64F4-40AA-87BE-1EE6380BD85A}" srcOrd="3" destOrd="0" presId="urn:microsoft.com/office/officeart/2018/5/layout/IconLeafLabelList"/>
    <dgm:cxn modelId="{A8B0C6FA-607E-4D9B-9EDE-3F6EC4A4D5FE}" type="presParOf" srcId="{E1B16DB4-F878-4A0F-82BE-ED8F50B1D17C}" destId="{C69DB5F0-1C46-478A-BC2C-68BE04D4D491}" srcOrd="1" destOrd="0" presId="urn:microsoft.com/office/officeart/2018/5/layout/IconLeafLabelList"/>
    <dgm:cxn modelId="{B874A17F-554F-4808-9A01-7DE7B82A1177}" type="presParOf" srcId="{E1B16DB4-F878-4A0F-82BE-ED8F50B1D17C}" destId="{5C70B2F0-BFC3-4C94-B340-FB443CF7E13D}" srcOrd="2" destOrd="0" presId="urn:microsoft.com/office/officeart/2018/5/layout/IconLeafLabelList"/>
    <dgm:cxn modelId="{6BE243CB-DED0-4978-BE5E-67C29C15F202}" type="presParOf" srcId="{5C70B2F0-BFC3-4C94-B340-FB443CF7E13D}" destId="{CCEF99EA-41FA-4B73-B8E2-FD6D5930DD0D}" srcOrd="0" destOrd="0" presId="urn:microsoft.com/office/officeart/2018/5/layout/IconLeafLabelList"/>
    <dgm:cxn modelId="{67EC9694-0D32-4730-B029-5BE70F46B254}" type="presParOf" srcId="{5C70B2F0-BFC3-4C94-B340-FB443CF7E13D}" destId="{93686399-DFFB-410B-9D80-5C3B3B68AF36}" srcOrd="1" destOrd="0" presId="urn:microsoft.com/office/officeart/2018/5/layout/IconLeafLabelList"/>
    <dgm:cxn modelId="{AECCD437-C5EF-45FF-A3B6-A9497A70FA68}" type="presParOf" srcId="{5C70B2F0-BFC3-4C94-B340-FB443CF7E13D}" destId="{F69C9CF0-B743-4990-A196-1F147A4045EA}" srcOrd="2" destOrd="0" presId="urn:microsoft.com/office/officeart/2018/5/layout/IconLeafLabelList"/>
    <dgm:cxn modelId="{01FB11C9-DE68-4CA5-8C15-C612664433A6}" type="presParOf" srcId="{5C70B2F0-BFC3-4C94-B340-FB443CF7E13D}" destId="{A41C15A4-7C1A-4CFF-8844-F7AB8BA1BAF1}" srcOrd="3" destOrd="0" presId="urn:microsoft.com/office/officeart/2018/5/layout/IconLeafLabelList"/>
    <dgm:cxn modelId="{CFF28EFC-191E-4FC2-BA18-7209A8551AE3}" type="presParOf" srcId="{E1B16DB4-F878-4A0F-82BE-ED8F50B1D17C}" destId="{BD2A7B98-9CA8-42B3-A813-C83E90FA9579}" srcOrd="3" destOrd="0" presId="urn:microsoft.com/office/officeart/2018/5/layout/IconLeafLabelList"/>
    <dgm:cxn modelId="{DD9C11FE-5C40-4252-8620-B7A75FBA42DF}" type="presParOf" srcId="{E1B16DB4-F878-4A0F-82BE-ED8F50B1D17C}" destId="{4D2E75E0-6C91-42DC-A64A-A7E09E4B834D}" srcOrd="4" destOrd="0" presId="urn:microsoft.com/office/officeart/2018/5/layout/IconLeafLabelList"/>
    <dgm:cxn modelId="{058177D4-8774-4344-9328-588515AEEE55}" type="presParOf" srcId="{4D2E75E0-6C91-42DC-A64A-A7E09E4B834D}" destId="{8460E133-C547-489E-BFB4-2AB67BB98F39}" srcOrd="0" destOrd="0" presId="urn:microsoft.com/office/officeart/2018/5/layout/IconLeafLabelList"/>
    <dgm:cxn modelId="{5B5FD158-97F1-4A6A-88EE-DE67073C7207}" type="presParOf" srcId="{4D2E75E0-6C91-42DC-A64A-A7E09E4B834D}" destId="{AD39D1A2-8A4D-4ECE-9F9A-023E4D027AAB}" srcOrd="1" destOrd="0" presId="urn:microsoft.com/office/officeart/2018/5/layout/IconLeafLabelList"/>
    <dgm:cxn modelId="{C2588B0E-D8AF-4FD9-8039-89D1CE11EF6F}" type="presParOf" srcId="{4D2E75E0-6C91-42DC-A64A-A7E09E4B834D}" destId="{58A3EDEA-09D3-48A5-A47F-6B6595DDB457}" srcOrd="2" destOrd="0" presId="urn:microsoft.com/office/officeart/2018/5/layout/IconLeafLabelList"/>
    <dgm:cxn modelId="{4D84AD3A-A4AF-43FE-A417-3232D52B8BB4}" type="presParOf" srcId="{4D2E75E0-6C91-42DC-A64A-A7E09E4B834D}" destId="{4A1EC7ED-4D22-4F68-8DC7-12C4BC77690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B06C34-2734-440E-B81F-3BCAC3697E1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A4A67A-6186-451E-BF20-3323D8072F31}">
      <dgm:prSet/>
      <dgm:spPr/>
      <dgm:t>
        <a:bodyPr/>
        <a:lstStyle/>
        <a:p>
          <a:r>
            <a:rPr lang="en-US" dirty="0"/>
            <a:t>View Overall Activities at Campus</a:t>
          </a:r>
        </a:p>
      </dgm:t>
    </dgm:pt>
    <dgm:pt modelId="{27FF64DE-A2CA-4836-9312-C6FBBAC4C81E}" type="parTrans" cxnId="{CA1EB3B7-4B34-4E21-947C-7D6D64359217}">
      <dgm:prSet/>
      <dgm:spPr/>
      <dgm:t>
        <a:bodyPr/>
        <a:lstStyle/>
        <a:p>
          <a:endParaRPr lang="en-US"/>
        </a:p>
      </dgm:t>
    </dgm:pt>
    <dgm:pt modelId="{52D7EC1C-420E-4EA8-B0AC-BDA2D88F5ABA}" type="sibTrans" cxnId="{CA1EB3B7-4B34-4E21-947C-7D6D64359217}">
      <dgm:prSet/>
      <dgm:spPr/>
      <dgm:t>
        <a:bodyPr/>
        <a:lstStyle/>
        <a:p>
          <a:endParaRPr lang="en-US"/>
        </a:p>
      </dgm:t>
    </dgm:pt>
    <dgm:pt modelId="{A21591C2-CA85-438C-AD52-06B33D4180E6}">
      <dgm:prSet/>
      <dgm:spPr/>
      <dgm:t>
        <a:bodyPr/>
        <a:lstStyle/>
        <a:p>
          <a:r>
            <a:rPr lang="en-US"/>
            <a:t>Manage Student</a:t>
          </a:r>
        </a:p>
      </dgm:t>
    </dgm:pt>
    <dgm:pt modelId="{CDA3E840-DA4B-4E9E-87DB-BC18CDB26469}" type="parTrans" cxnId="{2FC92BAB-B769-40CD-9F25-B62F21B16AA2}">
      <dgm:prSet/>
      <dgm:spPr/>
      <dgm:t>
        <a:bodyPr/>
        <a:lstStyle/>
        <a:p>
          <a:endParaRPr lang="en-US"/>
        </a:p>
      </dgm:t>
    </dgm:pt>
    <dgm:pt modelId="{DA3FA556-2C25-4902-89A4-AEDDEE71BCE6}" type="sibTrans" cxnId="{2FC92BAB-B769-40CD-9F25-B62F21B16AA2}">
      <dgm:prSet/>
      <dgm:spPr/>
      <dgm:t>
        <a:bodyPr/>
        <a:lstStyle/>
        <a:p>
          <a:endParaRPr lang="en-US"/>
        </a:p>
      </dgm:t>
    </dgm:pt>
    <dgm:pt modelId="{731874F6-ABF1-4A3B-BE82-83A35616758D}">
      <dgm:prSet/>
      <dgm:spPr/>
      <dgm:t>
        <a:bodyPr/>
        <a:lstStyle/>
        <a:p>
          <a:r>
            <a:rPr lang="en-US" dirty="0"/>
            <a:t>Manage Staff</a:t>
          </a:r>
        </a:p>
      </dgm:t>
    </dgm:pt>
    <dgm:pt modelId="{AEF80218-7E29-490F-8403-8D025125FDC2}" type="parTrans" cxnId="{104D6F44-3602-4EF2-B5BA-7C6D4F9E2216}">
      <dgm:prSet/>
      <dgm:spPr/>
      <dgm:t>
        <a:bodyPr/>
        <a:lstStyle/>
        <a:p>
          <a:endParaRPr lang="en-US"/>
        </a:p>
      </dgm:t>
    </dgm:pt>
    <dgm:pt modelId="{05A8AB90-C154-4E5B-85AB-297FD3AF474E}" type="sibTrans" cxnId="{104D6F44-3602-4EF2-B5BA-7C6D4F9E2216}">
      <dgm:prSet/>
      <dgm:spPr/>
      <dgm:t>
        <a:bodyPr/>
        <a:lstStyle/>
        <a:p>
          <a:endParaRPr lang="en-US"/>
        </a:p>
      </dgm:t>
    </dgm:pt>
    <dgm:pt modelId="{D51C80DC-85CD-4081-94EF-C8885CF025B0}">
      <dgm:prSet/>
      <dgm:spPr/>
      <dgm:t>
        <a:bodyPr/>
        <a:lstStyle/>
        <a:p>
          <a:r>
            <a:rPr lang="en-US"/>
            <a:t>Manage Classes</a:t>
          </a:r>
        </a:p>
      </dgm:t>
    </dgm:pt>
    <dgm:pt modelId="{B32D7374-0981-4237-A99C-68DDE37B926D}" type="parTrans" cxnId="{103CD2B8-CCE7-4E5F-A94B-381B43B66164}">
      <dgm:prSet/>
      <dgm:spPr/>
      <dgm:t>
        <a:bodyPr/>
        <a:lstStyle/>
        <a:p>
          <a:endParaRPr lang="en-US"/>
        </a:p>
      </dgm:t>
    </dgm:pt>
    <dgm:pt modelId="{40045B68-31B6-49E1-890A-E2485E67C437}" type="sibTrans" cxnId="{103CD2B8-CCE7-4E5F-A94B-381B43B66164}">
      <dgm:prSet/>
      <dgm:spPr/>
      <dgm:t>
        <a:bodyPr/>
        <a:lstStyle/>
        <a:p>
          <a:endParaRPr lang="en-US"/>
        </a:p>
      </dgm:t>
    </dgm:pt>
    <dgm:pt modelId="{BEBAB47D-FD7C-4112-9C26-B9DC5CDEE744}">
      <dgm:prSet/>
      <dgm:spPr/>
      <dgm:t>
        <a:bodyPr/>
        <a:lstStyle/>
        <a:p>
          <a:r>
            <a:rPr lang="en-US"/>
            <a:t>Manage Subjects</a:t>
          </a:r>
        </a:p>
      </dgm:t>
    </dgm:pt>
    <dgm:pt modelId="{6DB209C2-B090-49B2-9EF6-AFEC07D5AD54}" type="parTrans" cxnId="{4488E64F-B50F-43A0-A1F6-1FCD7444E91C}">
      <dgm:prSet/>
      <dgm:spPr/>
      <dgm:t>
        <a:bodyPr/>
        <a:lstStyle/>
        <a:p>
          <a:endParaRPr lang="en-US"/>
        </a:p>
      </dgm:t>
    </dgm:pt>
    <dgm:pt modelId="{BE5745AF-3C57-44B4-8592-5DFFF9D92C5A}" type="sibTrans" cxnId="{4488E64F-B50F-43A0-A1F6-1FCD7444E91C}">
      <dgm:prSet/>
      <dgm:spPr/>
      <dgm:t>
        <a:bodyPr/>
        <a:lstStyle/>
        <a:p>
          <a:endParaRPr lang="en-US"/>
        </a:p>
      </dgm:t>
    </dgm:pt>
    <dgm:pt modelId="{2D36D8F5-1629-48C3-A215-17C1FE4646A7}">
      <dgm:prSet/>
      <dgm:spPr/>
      <dgm:t>
        <a:bodyPr/>
        <a:lstStyle/>
        <a:p>
          <a:r>
            <a:rPr lang="en-US"/>
            <a:t>Manage Session Years</a:t>
          </a:r>
        </a:p>
      </dgm:t>
    </dgm:pt>
    <dgm:pt modelId="{CB2509BA-45BC-42D3-869A-9CC31CC9C6F1}" type="parTrans" cxnId="{F5348440-EEAF-4BF1-8CCD-1B41809C64EC}">
      <dgm:prSet/>
      <dgm:spPr/>
      <dgm:t>
        <a:bodyPr/>
        <a:lstStyle/>
        <a:p>
          <a:endParaRPr lang="en-US"/>
        </a:p>
      </dgm:t>
    </dgm:pt>
    <dgm:pt modelId="{E0D0AEE3-C610-4A5E-92EF-596BB914F9F7}" type="sibTrans" cxnId="{F5348440-EEAF-4BF1-8CCD-1B41809C64EC}">
      <dgm:prSet/>
      <dgm:spPr/>
      <dgm:t>
        <a:bodyPr/>
        <a:lstStyle/>
        <a:p>
          <a:endParaRPr lang="en-US"/>
        </a:p>
      </dgm:t>
    </dgm:pt>
    <dgm:pt modelId="{5BC7CBDC-3B12-44F3-8DCA-27F5B4D30743}">
      <dgm:prSet/>
      <dgm:spPr/>
      <dgm:t>
        <a:bodyPr/>
        <a:lstStyle/>
        <a:p>
          <a:r>
            <a:rPr lang="en-US"/>
            <a:t>View Attendence</a:t>
          </a:r>
        </a:p>
      </dgm:t>
    </dgm:pt>
    <dgm:pt modelId="{F66CA90B-D61A-4FB7-89FC-236DEC0C354E}" type="parTrans" cxnId="{1F9611DD-47F0-405A-B6BC-C50C8675178D}">
      <dgm:prSet/>
      <dgm:spPr/>
      <dgm:t>
        <a:bodyPr/>
        <a:lstStyle/>
        <a:p>
          <a:endParaRPr lang="en-US"/>
        </a:p>
      </dgm:t>
    </dgm:pt>
    <dgm:pt modelId="{01140F4E-5DBD-43E3-8E6D-716496273058}" type="sibTrans" cxnId="{1F9611DD-47F0-405A-B6BC-C50C8675178D}">
      <dgm:prSet/>
      <dgm:spPr/>
      <dgm:t>
        <a:bodyPr/>
        <a:lstStyle/>
        <a:p>
          <a:endParaRPr lang="en-US"/>
        </a:p>
      </dgm:t>
    </dgm:pt>
    <dgm:pt modelId="{ED7FD982-2544-4110-9F79-9B48E2CEE912}">
      <dgm:prSet/>
      <dgm:spPr/>
      <dgm:t>
        <a:bodyPr/>
        <a:lstStyle/>
        <a:p>
          <a:r>
            <a:rPr lang="en-US"/>
            <a:t>Student/Staff Feedback</a:t>
          </a:r>
        </a:p>
      </dgm:t>
    </dgm:pt>
    <dgm:pt modelId="{84B5BE3C-C036-4E9A-BB79-EA4EA3D563C7}" type="parTrans" cxnId="{0186E548-2B96-464A-B868-77E4034735FF}">
      <dgm:prSet/>
      <dgm:spPr/>
      <dgm:t>
        <a:bodyPr/>
        <a:lstStyle/>
        <a:p>
          <a:endParaRPr lang="en-US"/>
        </a:p>
      </dgm:t>
    </dgm:pt>
    <dgm:pt modelId="{DF0789B6-A017-4467-A005-F7308EFCFC95}" type="sibTrans" cxnId="{0186E548-2B96-464A-B868-77E4034735FF}">
      <dgm:prSet/>
      <dgm:spPr/>
      <dgm:t>
        <a:bodyPr/>
        <a:lstStyle/>
        <a:p>
          <a:endParaRPr lang="en-US"/>
        </a:p>
      </dgm:t>
    </dgm:pt>
    <dgm:pt modelId="{F9BA2335-26EA-433B-AE37-F7FBD47E0F29}" type="pres">
      <dgm:prSet presAssocID="{AEB06C34-2734-440E-B81F-3BCAC3697E1D}" presName="vert0" presStyleCnt="0">
        <dgm:presLayoutVars>
          <dgm:dir/>
          <dgm:animOne val="branch"/>
          <dgm:animLvl val="lvl"/>
        </dgm:presLayoutVars>
      </dgm:prSet>
      <dgm:spPr/>
    </dgm:pt>
    <dgm:pt modelId="{78747B5E-DBE8-4758-B452-D88DA3E0643A}" type="pres">
      <dgm:prSet presAssocID="{C8A4A67A-6186-451E-BF20-3323D8072F31}" presName="thickLine" presStyleLbl="alignNode1" presStyleIdx="0" presStyleCnt="8"/>
      <dgm:spPr/>
    </dgm:pt>
    <dgm:pt modelId="{2AE77BDD-3DD5-4104-9622-3890731E2DFF}" type="pres">
      <dgm:prSet presAssocID="{C8A4A67A-6186-451E-BF20-3323D8072F31}" presName="horz1" presStyleCnt="0"/>
      <dgm:spPr/>
    </dgm:pt>
    <dgm:pt modelId="{88A551CD-039E-47EF-A501-FCBD3D4590BB}" type="pres">
      <dgm:prSet presAssocID="{C8A4A67A-6186-451E-BF20-3323D8072F31}" presName="tx1" presStyleLbl="revTx" presStyleIdx="0" presStyleCnt="8"/>
      <dgm:spPr/>
    </dgm:pt>
    <dgm:pt modelId="{DFD6B1EB-5376-4737-AC3E-FF96A00A68B6}" type="pres">
      <dgm:prSet presAssocID="{C8A4A67A-6186-451E-BF20-3323D8072F31}" presName="vert1" presStyleCnt="0"/>
      <dgm:spPr/>
    </dgm:pt>
    <dgm:pt modelId="{E507DB9A-CB2B-48FA-B14A-EBD4CC95CD5D}" type="pres">
      <dgm:prSet presAssocID="{A21591C2-CA85-438C-AD52-06B33D4180E6}" presName="thickLine" presStyleLbl="alignNode1" presStyleIdx="1" presStyleCnt="8"/>
      <dgm:spPr/>
    </dgm:pt>
    <dgm:pt modelId="{AA3A27BA-456C-40F1-A484-D7F570A14109}" type="pres">
      <dgm:prSet presAssocID="{A21591C2-CA85-438C-AD52-06B33D4180E6}" presName="horz1" presStyleCnt="0"/>
      <dgm:spPr/>
    </dgm:pt>
    <dgm:pt modelId="{182D8A51-8D39-40F2-8130-8A567886E390}" type="pres">
      <dgm:prSet presAssocID="{A21591C2-CA85-438C-AD52-06B33D4180E6}" presName="tx1" presStyleLbl="revTx" presStyleIdx="1" presStyleCnt="8"/>
      <dgm:spPr/>
    </dgm:pt>
    <dgm:pt modelId="{BB7F0972-3B42-4CFF-885C-5F2E86D55ECA}" type="pres">
      <dgm:prSet presAssocID="{A21591C2-CA85-438C-AD52-06B33D4180E6}" presName="vert1" presStyleCnt="0"/>
      <dgm:spPr/>
    </dgm:pt>
    <dgm:pt modelId="{14F57F73-AA7B-4E05-A805-9BDDCE4F6053}" type="pres">
      <dgm:prSet presAssocID="{731874F6-ABF1-4A3B-BE82-83A35616758D}" presName="thickLine" presStyleLbl="alignNode1" presStyleIdx="2" presStyleCnt="8"/>
      <dgm:spPr/>
    </dgm:pt>
    <dgm:pt modelId="{792E5541-5C95-49DF-A2D6-BC85B31E8BA0}" type="pres">
      <dgm:prSet presAssocID="{731874F6-ABF1-4A3B-BE82-83A35616758D}" presName="horz1" presStyleCnt="0"/>
      <dgm:spPr/>
    </dgm:pt>
    <dgm:pt modelId="{1884D9CF-A8E6-4EC7-ACD4-E9FD462FC2A8}" type="pres">
      <dgm:prSet presAssocID="{731874F6-ABF1-4A3B-BE82-83A35616758D}" presName="tx1" presStyleLbl="revTx" presStyleIdx="2" presStyleCnt="8"/>
      <dgm:spPr/>
    </dgm:pt>
    <dgm:pt modelId="{1DB6FDCC-57F0-4EEB-99D9-8D413233D7BD}" type="pres">
      <dgm:prSet presAssocID="{731874F6-ABF1-4A3B-BE82-83A35616758D}" presName="vert1" presStyleCnt="0"/>
      <dgm:spPr/>
    </dgm:pt>
    <dgm:pt modelId="{D924C3C3-ADFC-4258-A854-363AA4137A07}" type="pres">
      <dgm:prSet presAssocID="{D51C80DC-85CD-4081-94EF-C8885CF025B0}" presName="thickLine" presStyleLbl="alignNode1" presStyleIdx="3" presStyleCnt="8"/>
      <dgm:spPr/>
    </dgm:pt>
    <dgm:pt modelId="{41378499-D1C5-42F2-BB13-A50D6FDD6362}" type="pres">
      <dgm:prSet presAssocID="{D51C80DC-85CD-4081-94EF-C8885CF025B0}" presName="horz1" presStyleCnt="0"/>
      <dgm:spPr/>
    </dgm:pt>
    <dgm:pt modelId="{005F431E-89CD-42E0-978B-51F49BDF0D49}" type="pres">
      <dgm:prSet presAssocID="{D51C80DC-85CD-4081-94EF-C8885CF025B0}" presName="tx1" presStyleLbl="revTx" presStyleIdx="3" presStyleCnt="8"/>
      <dgm:spPr/>
    </dgm:pt>
    <dgm:pt modelId="{448D7A3E-A367-49DA-878A-58C0B46DAE13}" type="pres">
      <dgm:prSet presAssocID="{D51C80DC-85CD-4081-94EF-C8885CF025B0}" presName="vert1" presStyleCnt="0"/>
      <dgm:spPr/>
    </dgm:pt>
    <dgm:pt modelId="{AF1F1C92-506C-46AE-B896-9C71BDFCC97A}" type="pres">
      <dgm:prSet presAssocID="{BEBAB47D-FD7C-4112-9C26-B9DC5CDEE744}" presName="thickLine" presStyleLbl="alignNode1" presStyleIdx="4" presStyleCnt="8"/>
      <dgm:spPr/>
    </dgm:pt>
    <dgm:pt modelId="{2D0A4C07-47AB-4D4B-8CC3-1DE0D6E5841D}" type="pres">
      <dgm:prSet presAssocID="{BEBAB47D-FD7C-4112-9C26-B9DC5CDEE744}" presName="horz1" presStyleCnt="0"/>
      <dgm:spPr/>
    </dgm:pt>
    <dgm:pt modelId="{59886333-4D20-4E67-9D02-E0D57DEBE1B0}" type="pres">
      <dgm:prSet presAssocID="{BEBAB47D-FD7C-4112-9C26-B9DC5CDEE744}" presName="tx1" presStyleLbl="revTx" presStyleIdx="4" presStyleCnt="8"/>
      <dgm:spPr/>
    </dgm:pt>
    <dgm:pt modelId="{1941AC2F-2217-475B-9289-45BBAEDEC297}" type="pres">
      <dgm:prSet presAssocID="{BEBAB47D-FD7C-4112-9C26-B9DC5CDEE744}" presName="vert1" presStyleCnt="0"/>
      <dgm:spPr/>
    </dgm:pt>
    <dgm:pt modelId="{034B8585-88E8-4CC8-9DB5-E819ADC91008}" type="pres">
      <dgm:prSet presAssocID="{2D36D8F5-1629-48C3-A215-17C1FE4646A7}" presName="thickLine" presStyleLbl="alignNode1" presStyleIdx="5" presStyleCnt="8"/>
      <dgm:spPr/>
    </dgm:pt>
    <dgm:pt modelId="{12086769-22D8-4AEE-9DDF-AD2B529E90E3}" type="pres">
      <dgm:prSet presAssocID="{2D36D8F5-1629-48C3-A215-17C1FE4646A7}" presName="horz1" presStyleCnt="0"/>
      <dgm:spPr/>
    </dgm:pt>
    <dgm:pt modelId="{15129DB6-ED44-402F-BDA2-ECC3931C12E8}" type="pres">
      <dgm:prSet presAssocID="{2D36D8F5-1629-48C3-A215-17C1FE4646A7}" presName="tx1" presStyleLbl="revTx" presStyleIdx="5" presStyleCnt="8"/>
      <dgm:spPr/>
    </dgm:pt>
    <dgm:pt modelId="{4CFBFC37-D2C6-46E7-9476-B38EDA623856}" type="pres">
      <dgm:prSet presAssocID="{2D36D8F5-1629-48C3-A215-17C1FE4646A7}" presName="vert1" presStyleCnt="0"/>
      <dgm:spPr/>
    </dgm:pt>
    <dgm:pt modelId="{D1E9DB23-B0EA-4FFA-B1AD-C5099115636C}" type="pres">
      <dgm:prSet presAssocID="{5BC7CBDC-3B12-44F3-8DCA-27F5B4D30743}" presName="thickLine" presStyleLbl="alignNode1" presStyleIdx="6" presStyleCnt="8"/>
      <dgm:spPr/>
    </dgm:pt>
    <dgm:pt modelId="{CCFB107A-6EFF-41CC-BECB-D6B7119C9520}" type="pres">
      <dgm:prSet presAssocID="{5BC7CBDC-3B12-44F3-8DCA-27F5B4D30743}" presName="horz1" presStyleCnt="0"/>
      <dgm:spPr/>
    </dgm:pt>
    <dgm:pt modelId="{760FCE80-20C5-4CED-8EBF-3399E3E2A15C}" type="pres">
      <dgm:prSet presAssocID="{5BC7CBDC-3B12-44F3-8DCA-27F5B4D30743}" presName="tx1" presStyleLbl="revTx" presStyleIdx="6" presStyleCnt="8"/>
      <dgm:spPr/>
    </dgm:pt>
    <dgm:pt modelId="{B2F6C964-5990-4BDE-A0DB-57940F1FFB01}" type="pres">
      <dgm:prSet presAssocID="{5BC7CBDC-3B12-44F3-8DCA-27F5B4D30743}" presName="vert1" presStyleCnt="0"/>
      <dgm:spPr/>
    </dgm:pt>
    <dgm:pt modelId="{C5A9AB6F-A9EC-40EC-BE6B-5931F788B74C}" type="pres">
      <dgm:prSet presAssocID="{ED7FD982-2544-4110-9F79-9B48E2CEE912}" presName="thickLine" presStyleLbl="alignNode1" presStyleIdx="7" presStyleCnt="8"/>
      <dgm:spPr/>
    </dgm:pt>
    <dgm:pt modelId="{5C9317B7-AE63-4932-84C0-E435EEBDA0D3}" type="pres">
      <dgm:prSet presAssocID="{ED7FD982-2544-4110-9F79-9B48E2CEE912}" presName="horz1" presStyleCnt="0"/>
      <dgm:spPr/>
    </dgm:pt>
    <dgm:pt modelId="{4CF172F4-EB18-48C6-AD0F-0608072508CB}" type="pres">
      <dgm:prSet presAssocID="{ED7FD982-2544-4110-9F79-9B48E2CEE912}" presName="tx1" presStyleLbl="revTx" presStyleIdx="7" presStyleCnt="8"/>
      <dgm:spPr/>
    </dgm:pt>
    <dgm:pt modelId="{A715FFD4-692B-41DB-94E2-1251E350D763}" type="pres">
      <dgm:prSet presAssocID="{ED7FD982-2544-4110-9F79-9B48E2CEE912}" presName="vert1" presStyleCnt="0"/>
      <dgm:spPr/>
    </dgm:pt>
  </dgm:ptLst>
  <dgm:cxnLst>
    <dgm:cxn modelId="{D19E191F-2C9C-4D20-BE5C-15CBD9D88604}" type="presOf" srcId="{C8A4A67A-6186-451E-BF20-3323D8072F31}" destId="{88A551CD-039E-47EF-A501-FCBD3D4590BB}" srcOrd="0" destOrd="0" presId="urn:microsoft.com/office/officeart/2008/layout/LinedList"/>
    <dgm:cxn modelId="{F5348440-EEAF-4BF1-8CCD-1B41809C64EC}" srcId="{AEB06C34-2734-440E-B81F-3BCAC3697E1D}" destId="{2D36D8F5-1629-48C3-A215-17C1FE4646A7}" srcOrd="5" destOrd="0" parTransId="{CB2509BA-45BC-42D3-869A-9CC31CC9C6F1}" sibTransId="{E0D0AEE3-C610-4A5E-92EF-596BB914F9F7}"/>
    <dgm:cxn modelId="{4AD81C61-5A96-4BBD-83A2-6AB61064A726}" type="presOf" srcId="{A21591C2-CA85-438C-AD52-06B33D4180E6}" destId="{182D8A51-8D39-40F2-8130-8A567886E390}" srcOrd="0" destOrd="0" presId="urn:microsoft.com/office/officeart/2008/layout/LinedList"/>
    <dgm:cxn modelId="{104D6F44-3602-4EF2-B5BA-7C6D4F9E2216}" srcId="{AEB06C34-2734-440E-B81F-3BCAC3697E1D}" destId="{731874F6-ABF1-4A3B-BE82-83A35616758D}" srcOrd="2" destOrd="0" parTransId="{AEF80218-7E29-490F-8403-8D025125FDC2}" sibTransId="{05A8AB90-C154-4E5B-85AB-297FD3AF474E}"/>
    <dgm:cxn modelId="{D9894048-A793-4361-9F4D-986F9A8A2835}" type="presOf" srcId="{5BC7CBDC-3B12-44F3-8DCA-27F5B4D30743}" destId="{760FCE80-20C5-4CED-8EBF-3399E3E2A15C}" srcOrd="0" destOrd="0" presId="urn:microsoft.com/office/officeart/2008/layout/LinedList"/>
    <dgm:cxn modelId="{0186E548-2B96-464A-B868-77E4034735FF}" srcId="{AEB06C34-2734-440E-B81F-3BCAC3697E1D}" destId="{ED7FD982-2544-4110-9F79-9B48E2CEE912}" srcOrd="7" destOrd="0" parTransId="{84B5BE3C-C036-4E9A-BB79-EA4EA3D563C7}" sibTransId="{DF0789B6-A017-4467-A005-F7308EFCFC95}"/>
    <dgm:cxn modelId="{4488E64F-B50F-43A0-A1F6-1FCD7444E91C}" srcId="{AEB06C34-2734-440E-B81F-3BCAC3697E1D}" destId="{BEBAB47D-FD7C-4112-9C26-B9DC5CDEE744}" srcOrd="4" destOrd="0" parTransId="{6DB209C2-B090-49B2-9EF6-AFEC07D5AD54}" sibTransId="{BE5745AF-3C57-44B4-8592-5DFFF9D92C5A}"/>
    <dgm:cxn modelId="{F08F8C7F-3AE4-42A6-AEA1-04BB39B7BD00}" type="presOf" srcId="{D51C80DC-85CD-4081-94EF-C8885CF025B0}" destId="{005F431E-89CD-42E0-978B-51F49BDF0D49}" srcOrd="0" destOrd="0" presId="urn:microsoft.com/office/officeart/2008/layout/LinedList"/>
    <dgm:cxn modelId="{102DED8D-E06E-4D7B-8F18-ED6DFA0B4CDE}" type="presOf" srcId="{731874F6-ABF1-4A3B-BE82-83A35616758D}" destId="{1884D9CF-A8E6-4EC7-ACD4-E9FD462FC2A8}" srcOrd="0" destOrd="0" presId="urn:microsoft.com/office/officeart/2008/layout/LinedList"/>
    <dgm:cxn modelId="{B34DFD93-9363-476D-8CC4-970311FA3EF5}" type="presOf" srcId="{ED7FD982-2544-4110-9F79-9B48E2CEE912}" destId="{4CF172F4-EB18-48C6-AD0F-0608072508CB}" srcOrd="0" destOrd="0" presId="urn:microsoft.com/office/officeart/2008/layout/LinedList"/>
    <dgm:cxn modelId="{2FC92BAB-B769-40CD-9F25-B62F21B16AA2}" srcId="{AEB06C34-2734-440E-B81F-3BCAC3697E1D}" destId="{A21591C2-CA85-438C-AD52-06B33D4180E6}" srcOrd="1" destOrd="0" parTransId="{CDA3E840-DA4B-4E9E-87DB-BC18CDB26469}" sibTransId="{DA3FA556-2C25-4902-89A4-AEDDEE71BCE6}"/>
    <dgm:cxn modelId="{CA1EB3B7-4B34-4E21-947C-7D6D64359217}" srcId="{AEB06C34-2734-440E-B81F-3BCAC3697E1D}" destId="{C8A4A67A-6186-451E-BF20-3323D8072F31}" srcOrd="0" destOrd="0" parTransId="{27FF64DE-A2CA-4836-9312-C6FBBAC4C81E}" sibTransId="{52D7EC1C-420E-4EA8-B0AC-BDA2D88F5ABA}"/>
    <dgm:cxn modelId="{103CD2B8-CCE7-4E5F-A94B-381B43B66164}" srcId="{AEB06C34-2734-440E-B81F-3BCAC3697E1D}" destId="{D51C80DC-85CD-4081-94EF-C8885CF025B0}" srcOrd="3" destOrd="0" parTransId="{B32D7374-0981-4237-A99C-68DDE37B926D}" sibTransId="{40045B68-31B6-49E1-890A-E2485E67C437}"/>
    <dgm:cxn modelId="{1F9611DD-47F0-405A-B6BC-C50C8675178D}" srcId="{AEB06C34-2734-440E-B81F-3BCAC3697E1D}" destId="{5BC7CBDC-3B12-44F3-8DCA-27F5B4D30743}" srcOrd="6" destOrd="0" parTransId="{F66CA90B-D61A-4FB7-89FC-236DEC0C354E}" sibTransId="{01140F4E-5DBD-43E3-8E6D-716496273058}"/>
    <dgm:cxn modelId="{BE9767DE-9CA4-4E92-9507-2A12F785C659}" type="presOf" srcId="{2D36D8F5-1629-48C3-A215-17C1FE4646A7}" destId="{15129DB6-ED44-402F-BDA2-ECC3931C12E8}" srcOrd="0" destOrd="0" presId="urn:microsoft.com/office/officeart/2008/layout/LinedList"/>
    <dgm:cxn modelId="{E4F1B0FA-0D73-4F33-B3A1-C08FD95B54EB}" type="presOf" srcId="{AEB06C34-2734-440E-B81F-3BCAC3697E1D}" destId="{F9BA2335-26EA-433B-AE37-F7FBD47E0F29}" srcOrd="0" destOrd="0" presId="urn:microsoft.com/office/officeart/2008/layout/LinedList"/>
    <dgm:cxn modelId="{B075F1FC-0FBA-4173-873C-9BAFFB89F6B8}" type="presOf" srcId="{BEBAB47D-FD7C-4112-9C26-B9DC5CDEE744}" destId="{59886333-4D20-4E67-9D02-E0D57DEBE1B0}" srcOrd="0" destOrd="0" presId="urn:microsoft.com/office/officeart/2008/layout/LinedList"/>
    <dgm:cxn modelId="{9C38E95E-72C5-48E5-84D9-781C3D38FA20}" type="presParOf" srcId="{F9BA2335-26EA-433B-AE37-F7FBD47E0F29}" destId="{78747B5E-DBE8-4758-B452-D88DA3E0643A}" srcOrd="0" destOrd="0" presId="urn:microsoft.com/office/officeart/2008/layout/LinedList"/>
    <dgm:cxn modelId="{84833EF9-CAC4-441E-8958-0CF34E3F6A6D}" type="presParOf" srcId="{F9BA2335-26EA-433B-AE37-F7FBD47E0F29}" destId="{2AE77BDD-3DD5-4104-9622-3890731E2DFF}" srcOrd="1" destOrd="0" presId="urn:microsoft.com/office/officeart/2008/layout/LinedList"/>
    <dgm:cxn modelId="{8D654DCA-14C3-4418-91D9-D81BEB0244D7}" type="presParOf" srcId="{2AE77BDD-3DD5-4104-9622-3890731E2DFF}" destId="{88A551CD-039E-47EF-A501-FCBD3D4590BB}" srcOrd="0" destOrd="0" presId="urn:microsoft.com/office/officeart/2008/layout/LinedList"/>
    <dgm:cxn modelId="{275EC7FF-E7E7-4269-80BB-0AEF7C07865E}" type="presParOf" srcId="{2AE77BDD-3DD5-4104-9622-3890731E2DFF}" destId="{DFD6B1EB-5376-4737-AC3E-FF96A00A68B6}" srcOrd="1" destOrd="0" presId="urn:microsoft.com/office/officeart/2008/layout/LinedList"/>
    <dgm:cxn modelId="{78232786-443D-442B-A052-F584B22C1887}" type="presParOf" srcId="{F9BA2335-26EA-433B-AE37-F7FBD47E0F29}" destId="{E507DB9A-CB2B-48FA-B14A-EBD4CC95CD5D}" srcOrd="2" destOrd="0" presId="urn:microsoft.com/office/officeart/2008/layout/LinedList"/>
    <dgm:cxn modelId="{EFC238E9-7113-4CF1-A0E3-52246CDC1C6D}" type="presParOf" srcId="{F9BA2335-26EA-433B-AE37-F7FBD47E0F29}" destId="{AA3A27BA-456C-40F1-A484-D7F570A14109}" srcOrd="3" destOrd="0" presId="urn:microsoft.com/office/officeart/2008/layout/LinedList"/>
    <dgm:cxn modelId="{1B57CB33-1A7B-47A2-BA5C-85145D8543C5}" type="presParOf" srcId="{AA3A27BA-456C-40F1-A484-D7F570A14109}" destId="{182D8A51-8D39-40F2-8130-8A567886E390}" srcOrd="0" destOrd="0" presId="urn:microsoft.com/office/officeart/2008/layout/LinedList"/>
    <dgm:cxn modelId="{83F8EC01-8F23-4BD6-81D2-1EDE3292CD17}" type="presParOf" srcId="{AA3A27BA-456C-40F1-A484-D7F570A14109}" destId="{BB7F0972-3B42-4CFF-885C-5F2E86D55ECA}" srcOrd="1" destOrd="0" presId="urn:microsoft.com/office/officeart/2008/layout/LinedList"/>
    <dgm:cxn modelId="{8B68B640-90C0-46B4-887B-324E0960DE08}" type="presParOf" srcId="{F9BA2335-26EA-433B-AE37-F7FBD47E0F29}" destId="{14F57F73-AA7B-4E05-A805-9BDDCE4F6053}" srcOrd="4" destOrd="0" presId="urn:microsoft.com/office/officeart/2008/layout/LinedList"/>
    <dgm:cxn modelId="{DECD30D7-53D6-4E41-BC7B-CC2732A6A009}" type="presParOf" srcId="{F9BA2335-26EA-433B-AE37-F7FBD47E0F29}" destId="{792E5541-5C95-49DF-A2D6-BC85B31E8BA0}" srcOrd="5" destOrd="0" presId="urn:microsoft.com/office/officeart/2008/layout/LinedList"/>
    <dgm:cxn modelId="{42B92C20-0171-49AB-9693-607A9205115B}" type="presParOf" srcId="{792E5541-5C95-49DF-A2D6-BC85B31E8BA0}" destId="{1884D9CF-A8E6-4EC7-ACD4-E9FD462FC2A8}" srcOrd="0" destOrd="0" presId="urn:microsoft.com/office/officeart/2008/layout/LinedList"/>
    <dgm:cxn modelId="{65605124-3C5D-4644-BDA8-9B6B0908CCE6}" type="presParOf" srcId="{792E5541-5C95-49DF-A2D6-BC85B31E8BA0}" destId="{1DB6FDCC-57F0-4EEB-99D9-8D413233D7BD}" srcOrd="1" destOrd="0" presId="urn:microsoft.com/office/officeart/2008/layout/LinedList"/>
    <dgm:cxn modelId="{9E124FC7-DDF9-40B5-9EF9-6DAE48A9CCFD}" type="presParOf" srcId="{F9BA2335-26EA-433B-AE37-F7FBD47E0F29}" destId="{D924C3C3-ADFC-4258-A854-363AA4137A07}" srcOrd="6" destOrd="0" presId="urn:microsoft.com/office/officeart/2008/layout/LinedList"/>
    <dgm:cxn modelId="{C2C45535-1811-4A06-B1C5-43D5848E020B}" type="presParOf" srcId="{F9BA2335-26EA-433B-AE37-F7FBD47E0F29}" destId="{41378499-D1C5-42F2-BB13-A50D6FDD6362}" srcOrd="7" destOrd="0" presId="urn:microsoft.com/office/officeart/2008/layout/LinedList"/>
    <dgm:cxn modelId="{FC6D7F83-E4DC-418A-887C-061DD4F1506E}" type="presParOf" srcId="{41378499-D1C5-42F2-BB13-A50D6FDD6362}" destId="{005F431E-89CD-42E0-978B-51F49BDF0D49}" srcOrd="0" destOrd="0" presId="urn:microsoft.com/office/officeart/2008/layout/LinedList"/>
    <dgm:cxn modelId="{254E9A67-4D3D-477F-A53D-D00B5BE93EC2}" type="presParOf" srcId="{41378499-D1C5-42F2-BB13-A50D6FDD6362}" destId="{448D7A3E-A367-49DA-878A-58C0B46DAE13}" srcOrd="1" destOrd="0" presId="urn:microsoft.com/office/officeart/2008/layout/LinedList"/>
    <dgm:cxn modelId="{28BACAB6-275F-4607-819F-5CED7B5AE556}" type="presParOf" srcId="{F9BA2335-26EA-433B-AE37-F7FBD47E0F29}" destId="{AF1F1C92-506C-46AE-B896-9C71BDFCC97A}" srcOrd="8" destOrd="0" presId="urn:microsoft.com/office/officeart/2008/layout/LinedList"/>
    <dgm:cxn modelId="{2DBD6BDC-79E3-4716-9750-2C13BEAC0727}" type="presParOf" srcId="{F9BA2335-26EA-433B-AE37-F7FBD47E0F29}" destId="{2D0A4C07-47AB-4D4B-8CC3-1DE0D6E5841D}" srcOrd="9" destOrd="0" presId="urn:microsoft.com/office/officeart/2008/layout/LinedList"/>
    <dgm:cxn modelId="{BA961638-08F5-4A24-B29D-6B90E08F9C5F}" type="presParOf" srcId="{2D0A4C07-47AB-4D4B-8CC3-1DE0D6E5841D}" destId="{59886333-4D20-4E67-9D02-E0D57DEBE1B0}" srcOrd="0" destOrd="0" presId="urn:microsoft.com/office/officeart/2008/layout/LinedList"/>
    <dgm:cxn modelId="{3A33DAA2-B7AC-40C9-85C2-99C12F875D37}" type="presParOf" srcId="{2D0A4C07-47AB-4D4B-8CC3-1DE0D6E5841D}" destId="{1941AC2F-2217-475B-9289-45BBAEDEC297}" srcOrd="1" destOrd="0" presId="urn:microsoft.com/office/officeart/2008/layout/LinedList"/>
    <dgm:cxn modelId="{2EB4C5D8-5505-4914-9A62-744891D75479}" type="presParOf" srcId="{F9BA2335-26EA-433B-AE37-F7FBD47E0F29}" destId="{034B8585-88E8-4CC8-9DB5-E819ADC91008}" srcOrd="10" destOrd="0" presId="urn:microsoft.com/office/officeart/2008/layout/LinedList"/>
    <dgm:cxn modelId="{EE0D146D-4FBC-4E3F-ABFD-29BF8B13099B}" type="presParOf" srcId="{F9BA2335-26EA-433B-AE37-F7FBD47E0F29}" destId="{12086769-22D8-4AEE-9DDF-AD2B529E90E3}" srcOrd="11" destOrd="0" presId="urn:microsoft.com/office/officeart/2008/layout/LinedList"/>
    <dgm:cxn modelId="{44248D11-8863-4B9F-9078-2ED7311ACC2B}" type="presParOf" srcId="{12086769-22D8-4AEE-9DDF-AD2B529E90E3}" destId="{15129DB6-ED44-402F-BDA2-ECC3931C12E8}" srcOrd="0" destOrd="0" presId="urn:microsoft.com/office/officeart/2008/layout/LinedList"/>
    <dgm:cxn modelId="{6ACFC690-C88C-4129-83D2-DD0836202E3B}" type="presParOf" srcId="{12086769-22D8-4AEE-9DDF-AD2B529E90E3}" destId="{4CFBFC37-D2C6-46E7-9476-B38EDA623856}" srcOrd="1" destOrd="0" presId="urn:microsoft.com/office/officeart/2008/layout/LinedList"/>
    <dgm:cxn modelId="{C5BAB0CC-A1C2-47BD-AEBD-B45519667D86}" type="presParOf" srcId="{F9BA2335-26EA-433B-AE37-F7FBD47E0F29}" destId="{D1E9DB23-B0EA-4FFA-B1AD-C5099115636C}" srcOrd="12" destOrd="0" presId="urn:microsoft.com/office/officeart/2008/layout/LinedList"/>
    <dgm:cxn modelId="{D5536CB8-681E-4180-A667-E9DC07BC3602}" type="presParOf" srcId="{F9BA2335-26EA-433B-AE37-F7FBD47E0F29}" destId="{CCFB107A-6EFF-41CC-BECB-D6B7119C9520}" srcOrd="13" destOrd="0" presId="urn:microsoft.com/office/officeart/2008/layout/LinedList"/>
    <dgm:cxn modelId="{472EA60E-FD71-4573-A45B-EC8BFCFAC6FE}" type="presParOf" srcId="{CCFB107A-6EFF-41CC-BECB-D6B7119C9520}" destId="{760FCE80-20C5-4CED-8EBF-3399E3E2A15C}" srcOrd="0" destOrd="0" presId="urn:microsoft.com/office/officeart/2008/layout/LinedList"/>
    <dgm:cxn modelId="{BCF995D4-40A9-4A3C-9950-00DA1FD63FF3}" type="presParOf" srcId="{CCFB107A-6EFF-41CC-BECB-D6B7119C9520}" destId="{B2F6C964-5990-4BDE-A0DB-57940F1FFB01}" srcOrd="1" destOrd="0" presId="urn:microsoft.com/office/officeart/2008/layout/LinedList"/>
    <dgm:cxn modelId="{EB6EDCE1-C05D-499E-B02E-09D51CB0E3BA}" type="presParOf" srcId="{F9BA2335-26EA-433B-AE37-F7FBD47E0F29}" destId="{C5A9AB6F-A9EC-40EC-BE6B-5931F788B74C}" srcOrd="14" destOrd="0" presId="urn:microsoft.com/office/officeart/2008/layout/LinedList"/>
    <dgm:cxn modelId="{74BFB98E-9435-452E-B6A6-2EBAA434737D}" type="presParOf" srcId="{F9BA2335-26EA-433B-AE37-F7FBD47E0F29}" destId="{5C9317B7-AE63-4932-84C0-E435EEBDA0D3}" srcOrd="15" destOrd="0" presId="urn:microsoft.com/office/officeart/2008/layout/LinedList"/>
    <dgm:cxn modelId="{5EE28F37-254E-46CB-AD6B-BBB657B29EC9}" type="presParOf" srcId="{5C9317B7-AE63-4932-84C0-E435EEBDA0D3}" destId="{4CF172F4-EB18-48C6-AD0F-0608072508CB}" srcOrd="0" destOrd="0" presId="urn:microsoft.com/office/officeart/2008/layout/LinedList"/>
    <dgm:cxn modelId="{CC8A42B9-5C92-42A3-9DBC-B67424141CD5}" type="presParOf" srcId="{5C9317B7-AE63-4932-84C0-E435EEBDA0D3}" destId="{A715FFD4-692B-41DB-94E2-1251E350D76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B06C34-2734-440E-B81F-3BCAC3697E1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1591C2-CA85-438C-AD52-06B33D4180E6}">
      <dgm:prSet/>
      <dgm:spPr/>
      <dgm:t>
        <a:bodyPr/>
        <a:lstStyle/>
        <a:p>
          <a:r>
            <a:rPr lang="en-US" dirty="0"/>
            <a:t>Manage Attendance</a:t>
          </a:r>
        </a:p>
      </dgm:t>
    </dgm:pt>
    <dgm:pt modelId="{CDA3E840-DA4B-4E9E-87DB-BC18CDB26469}" type="parTrans" cxnId="{2FC92BAB-B769-40CD-9F25-B62F21B16AA2}">
      <dgm:prSet/>
      <dgm:spPr/>
      <dgm:t>
        <a:bodyPr/>
        <a:lstStyle/>
        <a:p>
          <a:endParaRPr lang="en-US"/>
        </a:p>
      </dgm:t>
    </dgm:pt>
    <dgm:pt modelId="{DA3FA556-2C25-4902-89A4-AEDDEE71BCE6}" type="sibTrans" cxnId="{2FC92BAB-B769-40CD-9F25-B62F21B16AA2}">
      <dgm:prSet/>
      <dgm:spPr/>
      <dgm:t>
        <a:bodyPr/>
        <a:lstStyle/>
        <a:p>
          <a:endParaRPr lang="en-US"/>
        </a:p>
      </dgm:t>
    </dgm:pt>
    <dgm:pt modelId="{BEBAB47D-FD7C-4112-9C26-B9DC5CDEE744}">
      <dgm:prSet/>
      <dgm:spPr/>
      <dgm:t>
        <a:bodyPr/>
        <a:lstStyle/>
        <a:p>
          <a:r>
            <a:rPr lang="en-US" dirty="0"/>
            <a:t>Give Feedback</a:t>
          </a:r>
        </a:p>
      </dgm:t>
    </dgm:pt>
    <dgm:pt modelId="{6DB209C2-B090-49B2-9EF6-AFEC07D5AD54}" type="parTrans" cxnId="{4488E64F-B50F-43A0-A1F6-1FCD7444E91C}">
      <dgm:prSet/>
      <dgm:spPr/>
      <dgm:t>
        <a:bodyPr/>
        <a:lstStyle/>
        <a:p>
          <a:endParaRPr lang="en-US"/>
        </a:p>
      </dgm:t>
    </dgm:pt>
    <dgm:pt modelId="{BE5745AF-3C57-44B4-8592-5DFFF9D92C5A}" type="sibTrans" cxnId="{4488E64F-B50F-43A0-A1F6-1FCD7444E91C}">
      <dgm:prSet/>
      <dgm:spPr/>
      <dgm:t>
        <a:bodyPr/>
        <a:lstStyle/>
        <a:p>
          <a:endParaRPr lang="en-US"/>
        </a:p>
      </dgm:t>
    </dgm:pt>
    <dgm:pt modelId="{D51C80DC-85CD-4081-94EF-C8885CF025B0}">
      <dgm:prSet/>
      <dgm:spPr/>
      <dgm:t>
        <a:bodyPr/>
        <a:lstStyle/>
        <a:p>
          <a:r>
            <a:rPr lang="en-US" dirty="0"/>
            <a:t>Apply Leave</a:t>
          </a:r>
        </a:p>
      </dgm:t>
    </dgm:pt>
    <dgm:pt modelId="{40045B68-31B6-49E1-890A-E2485E67C437}" type="sibTrans" cxnId="{103CD2B8-CCE7-4E5F-A94B-381B43B66164}">
      <dgm:prSet/>
      <dgm:spPr/>
      <dgm:t>
        <a:bodyPr/>
        <a:lstStyle/>
        <a:p>
          <a:endParaRPr lang="en-US"/>
        </a:p>
      </dgm:t>
    </dgm:pt>
    <dgm:pt modelId="{B32D7374-0981-4237-A99C-68DDE37B926D}" type="parTrans" cxnId="{103CD2B8-CCE7-4E5F-A94B-381B43B66164}">
      <dgm:prSet/>
      <dgm:spPr/>
      <dgm:t>
        <a:bodyPr/>
        <a:lstStyle/>
        <a:p>
          <a:endParaRPr lang="en-US"/>
        </a:p>
      </dgm:t>
    </dgm:pt>
    <dgm:pt modelId="{731874F6-ABF1-4A3B-BE82-83A35616758D}">
      <dgm:prSet/>
      <dgm:spPr/>
      <dgm:t>
        <a:bodyPr/>
        <a:lstStyle/>
        <a:p>
          <a:r>
            <a:rPr lang="en-US" dirty="0"/>
            <a:t>Add Result</a:t>
          </a:r>
        </a:p>
      </dgm:t>
    </dgm:pt>
    <dgm:pt modelId="{05A8AB90-C154-4E5B-85AB-297FD3AF474E}" type="sibTrans" cxnId="{104D6F44-3602-4EF2-B5BA-7C6D4F9E2216}">
      <dgm:prSet/>
      <dgm:spPr/>
      <dgm:t>
        <a:bodyPr/>
        <a:lstStyle/>
        <a:p>
          <a:endParaRPr lang="en-US"/>
        </a:p>
      </dgm:t>
    </dgm:pt>
    <dgm:pt modelId="{AEF80218-7E29-490F-8403-8D025125FDC2}" type="parTrans" cxnId="{104D6F44-3602-4EF2-B5BA-7C6D4F9E2216}">
      <dgm:prSet/>
      <dgm:spPr/>
      <dgm:t>
        <a:bodyPr/>
        <a:lstStyle/>
        <a:p>
          <a:endParaRPr lang="en-US"/>
        </a:p>
      </dgm:t>
    </dgm:pt>
    <dgm:pt modelId="{C8A4A67A-6186-451E-BF20-3323D8072F31}">
      <dgm:prSet/>
      <dgm:spPr/>
      <dgm:t>
        <a:bodyPr/>
        <a:lstStyle/>
        <a:p>
          <a:r>
            <a:rPr lang="en-US" dirty="0"/>
            <a:t>Check Students Under him</a:t>
          </a:r>
        </a:p>
      </dgm:t>
    </dgm:pt>
    <dgm:pt modelId="{52D7EC1C-420E-4EA8-B0AC-BDA2D88F5ABA}" type="sibTrans" cxnId="{CA1EB3B7-4B34-4E21-947C-7D6D64359217}">
      <dgm:prSet/>
      <dgm:spPr/>
      <dgm:t>
        <a:bodyPr/>
        <a:lstStyle/>
        <a:p>
          <a:endParaRPr lang="en-US"/>
        </a:p>
      </dgm:t>
    </dgm:pt>
    <dgm:pt modelId="{27FF64DE-A2CA-4836-9312-C6FBBAC4C81E}" type="parTrans" cxnId="{CA1EB3B7-4B34-4E21-947C-7D6D64359217}">
      <dgm:prSet/>
      <dgm:spPr/>
      <dgm:t>
        <a:bodyPr/>
        <a:lstStyle/>
        <a:p>
          <a:endParaRPr lang="en-US"/>
        </a:p>
      </dgm:t>
    </dgm:pt>
    <dgm:pt modelId="{F9BA2335-26EA-433B-AE37-F7FBD47E0F29}" type="pres">
      <dgm:prSet presAssocID="{AEB06C34-2734-440E-B81F-3BCAC3697E1D}" presName="vert0" presStyleCnt="0">
        <dgm:presLayoutVars>
          <dgm:dir/>
          <dgm:animOne val="branch"/>
          <dgm:animLvl val="lvl"/>
        </dgm:presLayoutVars>
      </dgm:prSet>
      <dgm:spPr/>
    </dgm:pt>
    <dgm:pt modelId="{78747B5E-DBE8-4758-B452-D88DA3E0643A}" type="pres">
      <dgm:prSet presAssocID="{C8A4A67A-6186-451E-BF20-3323D8072F31}" presName="thickLine" presStyleLbl="alignNode1" presStyleIdx="0" presStyleCnt="5"/>
      <dgm:spPr/>
    </dgm:pt>
    <dgm:pt modelId="{2AE77BDD-3DD5-4104-9622-3890731E2DFF}" type="pres">
      <dgm:prSet presAssocID="{C8A4A67A-6186-451E-BF20-3323D8072F31}" presName="horz1" presStyleCnt="0"/>
      <dgm:spPr/>
    </dgm:pt>
    <dgm:pt modelId="{88A551CD-039E-47EF-A501-FCBD3D4590BB}" type="pres">
      <dgm:prSet presAssocID="{C8A4A67A-6186-451E-BF20-3323D8072F31}" presName="tx1" presStyleLbl="revTx" presStyleIdx="0" presStyleCnt="5"/>
      <dgm:spPr/>
    </dgm:pt>
    <dgm:pt modelId="{DFD6B1EB-5376-4737-AC3E-FF96A00A68B6}" type="pres">
      <dgm:prSet presAssocID="{C8A4A67A-6186-451E-BF20-3323D8072F31}" presName="vert1" presStyleCnt="0"/>
      <dgm:spPr/>
    </dgm:pt>
    <dgm:pt modelId="{E507DB9A-CB2B-48FA-B14A-EBD4CC95CD5D}" type="pres">
      <dgm:prSet presAssocID="{A21591C2-CA85-438C-AD52-06B33D4180E6}" presName="thickLine" presStyleLbl="alignNode1" presStyleIdx="1" presStyleCnt="5"/>
      <dgm:spPr/>
    </dgm:pt>
    <dgm:pt modelId="{AA3A27BA-456C-40F1-A484-D7F570A14109}" type="pres">
      <dgm:prSet presAssocID="{A21591C2-CA85-438C-AD52-06B33D4180E6}" presName="horz1" presStyleCnt="0"/>
      <dgm:spPr/>
    </dgm:pt>
    <dgm:pt modelId="{182D8A51-8D39-40F2-8130-8A567886E390}" type="pres">
      <dgm:prSet presAssocID="{A21591C2-CA85-438C-AD52-06B33D4180E6}" presName="tx1" presStyleLbl="revTx" presStyleIdx="1" presStyleCnt="5"/>
      <dgm:spPr/>
    </dgm:pt>
    <dgm:pt modelId="{BB7F0972-3B42-4CFF-885C-5F2E86D55ECA}" type="pres">
      <dgm:prSet presAssocID="{A21591C2-CA85-438C-AD52-06B33D4180E6}" presName="vert1" presStyleCnt="0"/>
      <dgm:spPr/>
    </dgm:pt>
    <dgm:pt modelId="{14F57F73-AA7B-4E05-A805-9BDDCE4F6053}" type="pres">
      <dgm:prSet presAssocID="{731874F6-ABF1-4A3B-BE82-83A35616758D}" presName="thickLine" presStyleLbl="alignNode1" presStyleIdx="2" presStyleCnt="5"/>
      <dgm:spPr/>
    </dgm:pt>
    <dgm:pt modelId="{792E5541-5C95-49DF-A2D6-BC85B31E8BA0}" type="pres">
      <dgm:prSet presAssocID="{731874F6-ABF1-4A3B-BE82-83A35616758D}" presName="horz1" presStyleCnt="0"/>
      <dgm:spPr/>
    </dgm:pt>
    <dgm:pt modelId="{1884D9CF-A8E6-4EC7-ACD4-E9FD462FC2A8}" type="pres">
      <dgm:prSet presAssocID="{731874F6-ABF1-4A3B-BE82-83A35616758D}" presName="tx1" presStyleLbl="revTx" presStyleIdx="2" presStyleCnt="5"/>
      <dgm:spPr/>
    </dgm:pt>
    <dgm:pt modelId="{1DB6FDCC-57F0-4EEB-99D9-8D413233D7BD}" type="pres">
      <dgm:prSet presAssocID="{731874F6-ABF1-4A3B-BE82-83A35616758D}" presName="vert1" presStyleCnt="0"/>
      <dgm:spPr/>
    </dgm:pt>
    <dgm:pt modelId="{D924C3C3-ADFC-4258-A854-363AA4137A07}" type="pres">
      <dgm:prSet presAssocID="{D51C80DC-85CD-4081-94EF-C8885CF025B0}" presName="thickLine" presStyleLbl="alignNode1" presStyleIdx="3" presStyleCnt="5"/>
      <dgm:spPr/>
    </dgm:pt>
    <dgm:pt modelId="{41378499-D1C5-42F2-BB13-A50D6FDD6362}" type="pres">
      <dgm:prSet presAssocID="{D51C80DC-85CD-4081-94EF-C8885CF025B0}" presName="horz1" presStyleCnt="0"/>
      <dgm:spPr/>
    </dgm:pt>
    <dgm:pt modelId="{005F431E-89CD-42E0-978B-51F49BDF0D49}" type="pres">
      <dgm:prSet presAssocID="{D51C80DC-85CD-4081-94EF-C8885CF025B0}" presName="tx1" presStyleLbl="revTx" presStyleIdx="3" presStyleCnt="5"/>
      <dgm:spPr/>
    </dgm:pt>
    <dgm:pt modelId="{448D7A3E-A367-49DA-878A-58C0B46DAE13}" type="pres">
      <dgm:prSet presAssocID="{D51C80DC-85CD-4081-94EF-C8885CF025B0}" presName="vert1" presStyleCnt="0"/>
      <dgm:spPr/>
    </dgm:pt>
    <dgm:pt modelId="{AF1F1C92-506C-46AE-B896-9C71BDFCC97A}" type="pres">
      <dgm:prSet presAssocID="{BEBAB47D-FD7C-4112-9C26-B9DC5CDEE744}" presName="thickLine" presStyleLbl="alignNode1" presStyleIdx="4" presStyleCnt="5"/>
      <dgm:spPr/>
    </dgm:pt>
    <dgm:pt modelId="{2D0A4C07-47AB-4D4B-8CC3-1DE0D6E5841D}" type="pres">
      <dgm:prSet presAssocID="{BEBAB47D-FD7C-4112-9C26-B9DC5CDEE744}" presName="horz1" presStyleCnt="0"/>
      <dgm:spPr/>
    </dgm:pt>
    <dgm:pt modelId="{59886333-4D20-4E67-9D02-E0D57DEBE1B0}" type="pres">
      <dgm:prSet presAssocID="{BEBAB47D-FD7C-4112-9C26-B9DC5CDEE744}" presName="tx1" presStyleLbl="revTx" presStyleIdx="4" presStyleCnt="5"/>
      <dgm:spPr/>
    </dgm:pt>
    <dgm:pt modelId="{1941AC2F-2217-475B-9289-45BBAEDEC297}" type="pres">
      <dgm:prSet presAssocID="{BEBAB47D-FD7C-4112-9C26-B9DC5CDEE744}" presName="vert1" presStyleCnt="0"/>
      <dgm:spPr/>
    </dgm:pt>
  </dgm:ptLst>
  <dgm:cxnLst>
    <dgm:cxn modelId="{D19E191F-2C9C-4D20-BE5C-15CBD9D88604}" type="presOf" srcId="{C8A4A67A-6186-451E-BF20-3323D8072F31}" destId="{88A551CD-039E-47EF-A501-FCBD3D4590BB}" srcOrd="0" destOrd="0" presId="urn:microsoft.com/office/officeart/2008/layout/LinedList"/>
    <dgm:cxn modelId="{4AD81C61-5A96-4BBD-83A2-6AB61064A726}" type="presOf" srcId="{A21591C2-CA85-438C-AD52-06B33D4180E6}" destId="{182D8A51-8D39-40F2-8130-8A567886E390}" srcOrd="0" destOrd="0" presId="urn:microsoft.com/office/officeart/2008/layout/LinedList"/>
    <dgm:cxn modelId="{104D6F44-3602-4EF2-B5BA-7C6D4F9E2216}" srcId="{AEB06C34-2734-440E-B81F-3BCAC3697E1D}" destId="{731874F6-ABF1-4A3B-BE82-83A35616758D}" srcOrd="2" destOrd="0" parTransId="{AEF80218-7E29-490F-8403-8D025125FDC2}" sibTransId="{05A8AB90-C154-4E5B-85AB-297FD3AF474E}"/>
    <dgm:cxn modelId="{4488E64F-B50F-43A0-A1F6-1FCD7444E91C}" srcId="{AEB06C34-2734-440E-B81F-3BCAC3697E1D}" destId="{BEBAB47D-FD7C-4112-9C26-B9DC5CDEE744}" srcOrd="4" destOrd="0" parTransId="{6DB209C2-B090-49B2-9EF6-AFEC07D5AD54}" sibTransId="{BE5745AF-3C57-44B4-8592-5DFFF9D92C5A}"/>
    <dgm:cxn modelId="{F08F8C7F-3AE4-42A6-AEA1-04BB39B7BD00}" type="presOf" srcId="{D51C80DC-85CD-4081-94EF-C8885CF025B0}" destId="{005F431E-89CD-42E0-978B-51F49BDF0D49}" srcOrd="0" destOrd="0" presId="urn:microsoft.com/office/officeart/2008/layout/LinedList"/>
    <dgm:cxn modelId="{102DED8D-E06E-4D7B-8F18-ED6DFA0B4CDE}" type="presOf" srcId="{731874F6-ABF1-4A3B-BE82-83A35616758D}" destId="{1884D9CF-A8E6-4EC7-ACD4-E9FD462FC2A8}" srcOrd="0" destOrd="0" presId="urn:microsoft.com/office/officeart/2008/layout/LinedList"/>
    <dgm:cxn modelId="{2FC92BAB-B769-40CD-9F25-B62F21B16AA2}" srcId="{AEB06C34-2734-440E-B81F-3BCAC3697E1D}" destId="{A21591C2-CA85-438C-AD52-06B33D4180E6}" srcOrd="1" destOrd="0" parTransId="{CDA3E840-DA4B-4E9E-87DB-BC18CDB26469}" sibTransId="{DA3FA556-2C25-4902-89A4-AEDDEE71BCE6}"/>
    <dgm:cxn modelId="{CA1EB3B7-4B34-4E21-947C-7D6D64359217}" srcId="{AEB06C34-2734-440E-B81F-3BCAC3697E1D}" destId="{C8A4A67A-6186-451E-BF20-3323D8072F31}" srcOrd="0" destOrd="0" parTransId="{27FF64DE-A2CA-4836-9312-C6FBBAC4C81E}" sibTransId="{52D7EC1C-420E-4EA8-B0AC-BDA2D88F5ABA}"/>
    <dgm:cxn modelId="{103CD2B8-CCE7-4E5F-A94B-381B43B66164}" srcId="{AEB06C34-2734-440E-B81F-3BCAC3697E1D}" destId="{D51C80DC-85CD-4081-94EF-C8885CF025B0}" srcOrd="3" destOrd="0" parTransId="{B32D7374-0981-4237-A99C-68DDE37B926D}" sibTransId="{40045B68-31B6-49E1-890A-E2485E67C437}"/>
    <dgm:cxn modelId="{E4F1B0FA-0D73-4F33-B3A1-C08FD95B54EB}" type="presOf" srcId="{AEB06C34-2734-440E-B81F-3BCAC3697E1D}" destId="{F9BA2335-26EA-433B-AE37-F7FBD47E0F29}" srcOrd="0" destOrd="0" presId="urn:microsoft.com/office/officeart/2008/layout/LinedList"/>
    <dgm:cxn modelId="{B075F1FC-0FBA-4173-873C-9BAFFB89F6B8}" type="presOf" srcId="{BEBAB47D-FD7C-4112-9C26-B9DC5CDEE744}" destId="{59886333-4D20-4E67-9D02-E0D57DEBE1B0}" srcOrd="0" destOrd="0" presId="urn:microsoft.com/office/officeart/2008/layout/LinedList"/>
    <dgm:cxn modelId="{9C38E95E-72C5-48E5-84D9-781C3D38FA20}" type="presParOf" srcId="{F9BA2335-26EA-433B-AE37-F7FBD47E0F29}" destId="{78747B5E-DBE8-4758-B452-D88DA3E0643A}" srcOrd="0" destOrd="0" presId="urn:microsoft.com/office/officeart/2008/layout/LinedList"/>
    <dgm:cxn modelId="{84833EF9-CAC4-441E-8958-0CF34E3F6A6D}" type="presParOf" srcId="{F9BA2335-26EA-433B-AE37-F7FBD47E0F29}" destId="{2AE77BDD-3DD5-4104-9622-3890731E2DFF}" srcOrd="1" destOrd="0" presId="urn:microsoft.com/office/officeart/2008/layout/LinedList"/>
    <dgm:cxn modelId="{8D654DCA-14C3-4418-91D9-D81BEB0244D7}" type="presParOf" srcId="{2AE77BDD-3DD5-4104-9622-3890731E2DFF}" destId="{88A551CD-039E-47EF-A501-FCBD3D4590BB}" srcOrd="0" destOrd="0" presId="urn:microsoft.com/office/officeart/2008/layout/LinedList"/>
    <dgm:cxn modelId="{275EC7FF-E7E7-4269-80BB-0AEF7C07865E}" type="presParOf" srcId="{2AE77BDD-3DD5-4104-9622-3890731E2DFF}" destId="{DFD6B1EB-5376-4737-AC3E-FF96A00A68B6}" srcOrd="1" destOrd="0" presId="urn:microsoft.com/office/officeart/2008/layout/LinedList"/>
    <dgm:cxn modelId="{78232786-443D-442B-A052-F584B22C1887}" type="presParOf" srcId="{F9BA2335-26EA-433B-AE37-F7FBD47E0F29}" destId="{E507DB9A-CB2B-48FA-B14A-EBD4CC95CD5D}" srcOrd="2" destOrd="0" presId="urn:microsoft.com/office/officeart/2008/layout/LinedList"/>
    <dgm:cxn modelId="{EFC238E9-7113-4CF1-A0E3-52246CDC1C6D}" type="presParOf" srcId="{F9BA2335-26EA-433B-AE37-F7FBD47E0F29}" destId="{AA3A27BA-456C-40F1-A484-D7F570A14109}" srcOrd="3" destOrd="0" presId="urn:microsoft.com/office/officeart/2008/layout/LinedList"/>
    <dgm:cxn modelId="{1B57CB33-1A7B-47A2-BA5C-85145D8543C5}" type="presParOf" srcId="{AA3A27BA-456C-40F1-A484-D7F570A14109}" destId="{182D8A51-8D39-40F2-8130-8A567886E390}" srcOrd="0" destOrd="0" presId="urn:microsoft.com/office/officeart/2008/layout/LinedList"/>
    <dgm:cxn modelId="{83F8EC01-8F23-4BD6-81D2-1EDE3292CD17}" type="presParOf" srcId="{AA3A27BA-456C-40F1-A484-D7F570A14109}" destId="{BB7F0972-3B42-4CFF-885C-5F2E86D55ECA}" srcOrd="1" destOrd="0" presId="urn:microsoft.com/office/officeart/2008/layout/LinedList"/>
    <dgm:cxn modelId="{8B68B640-90C0-46B4-887B-324E0960DE08}" type="presParOf" srcId="{F9BA2335-26EA-433B-AE37-F7FBD47E0F29}" destId="{14F57F73-AA7B-4E05-A805-9BDDCE4F6053}" srcOrd="4" destOrd="0" presId="urn:microsoft.com/office/officeart/2008/layout/LinedList"/>
    <dgm:cxn modelId="{DECD30D7-53D6-4E41-BC7B-CC2732A6A009}" type="presParOf" srcId="{F9BA2335-26EA-433B-AE37-F7FBD47E0F29}" destId="{792E5541-5C95-49DF-A2D6-BC85B31E8BA0}" srcOrd="5" destOrd="0" presId="urn:microsoft.com/office/officeart/2008/layout/LinedList"/>
    <dgm:cxn modelId="{42B92C20-0171-49AB-9693-607A9205115B}" type="presParOf" srcId="{792E5541-5C95-49DF-A2D6-BC85B31E8BA0}" destId="{1884D9CF-A8E6-4EC7-ACD4-E9FD462FC2A8}" srcOrd="0" destOrd="0" presId="urn:microsoft.com/office/officeart/2008/layout/LinedList"/>
    <dgm:cxn modelId="{65605124-3C5D-4644-BDA8-9B6B0908CCE6}" type="presParOf" srcId="{792E5541-5C95-49DF-A2D6-BC85B31E8BA0}" destId="{1DB6FDCC-57F0-4EEB-99D9-8D413233D7BD}" srcOrd="1" destOrd="0" presId="urn:microsoft.com/office/officeart/2008/layout/LinedList"/>
    <dgm:cxn modelId="{9E124FC7-DDF9-40B5-9EF9-6DAE48A9CCFD}" type="presParOf" srcId="{F9BA2335-26EA-433B-AE37-F7FBD47E0F29}" destId="{D924C3C3-ADFC-4258-A854-363AA4137A07}" srcOrd="6" destOrd="0" presId="urn:microsoft.com/office/officeart/2008/layout/LinedList"/>
    <dgm:cxn modelId="{C2C45535-1811-4A06-B1C5-43D5848E020B}" type="presParOf" srcId="{F9BA2335-26EA-433B-AE37-F7FBD47E0F29}" destId="{41378499-D1C5-42F2-BB13-A50D6FDD6362}" srcOrd="7" destOrd="0" presId="urn:microsoft.com/office/officeart/2008/layout/LinedList"/>
    <dgm:cxn modelId="{FC6D7F83-E4DC-418A-887C-061DD4F1506E}" type="presParOf" srcId="{41378499-D1C5-42F2-BB13-A50D6FDD6362}" destId="{005F431E-89CD-42E0-978B-51F49BDF0D49}" srcOrd="0" destOrd="0" presId="urn:microsoft.com/office/officeart/2008/layout/LinedList"/>
    <dgm:cxn modelId="{254E9A67-4D3D-477F-A53D-D00B5BE93EC2}" type="presParOf" srcId="{41378499-D1C5-42F2-BB13-A50D6FDD6362}" destId="{448D7A3E-A367-49DA-878A-58C0B46DAE13}" srcOrd="1" destOrd="0" presId="urn:microsoft.com/office/officeart/2008/layout/LinedList"/>
    <dgm:cxn modelId="{28BACAB6-275F-4607-819F-5CED7B5AE556}" type="presParOf" srcId="{F9BA2335-26EA-433B-AE37-F7FBD47E0F29}" destId="{AF1F1C92-506C-46AE-B896-9C71BDFCC97A}" srcOrd="8" destOrd="0" presId="urn:microsoft.com/office/officeart/2008/layout/LinedList"/>
    <dgm:cxn modelId="{2DBD6BDC-79E3-4716-9750-2C13BEAC0727}" type="presParOf" srcId="{F9BA2335-26EA-433B-AE37-F7FBD47E0F29}" destId="{2D0A4C07-47AB-4D4B-8CC3-1DE0D6E5841D}" srcOrd="9" destOrd="0" presId="urn:microsoft.com/office/officeart/2008/layout/LinedList"/>
    <dgm:cxn modelId="{BA961638-08F5-4A24-B29D-6B90E08F9C5F}" type="presParOf" srcId="{2D0A4C07-47AB-4D4B-8CC3-1DE0D6E5841D}" destId="{59886333-4D20-4E67-9D02-E0D57DEBE1B0}" srcOrd="0" destOrd="0" presId="urn:microsoft.com/office/officeart/2008/layout/LinedList"/>
    <dgm:cxn modelId="{3A33DAA2-B7AC-40C9-85C2-99C12F875D37}" type="presParOf" srcId="{2D0A4C07-47AB-4D4B-8CC3-1DE0D6E5841D}" destId="{1941AC2F-2217-475B-9289-45BBAEDEC2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B06C34-2734-440E-B81F-3BCAC3697E1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1591C2-CA85-438C-AD52-06B33D4180E6}">
      <dgm:prSet/>
      <dgm:spPr/>
      <dgm:t>
        <a:bodyPr/>
        <a:lstStyle/>
        <a:p>
          <a:r>
            <a:rPr lang="en-US" dirty="0"/>
            <a:t>View Subjects Enrolled</a:t>
          </a:r>
        </a:p>
      </dgm:t>
    </dgm:pt>
    <dgm:pt modelId="{CDA3E840-DA4B-4E9E-87DB-BC18CDB26469}" type="parTrans" cxnId="{2FC92BAB-B769-40CD-9F25-B62F21B16AA2}">
      <dgm:prSet/>
      <dgm:spPr/>
      <dgm:t>
        <a:bodyPr/>
        <a:lstStyle/>
        <a:p>
          <a:endParaRPr lang="en-US"/>
        </a:p>
      </dgm:t>
    </dgm:pt>
    <dgm:pt modelId="{DA3FA556-2C25-4902-89A4-AEDDEE71BCE6}" type="sibTrans" cxnId="{2FC92BAB-B769-40CD-9F25-B62F21B16AA2}">
      <dgm:prSet/>
      <dgm:spPr/>
      <dgm:t>
        <a:bodyPr/>
        <a:lstStyle/>
        <a:p>
          <a:endParaRPr lang="en-US"/>
        </a:p>
      </dgm:t>
    </dgm:pt>
    <dgm:pt modelId="{BEBAB47D-FD7C-4112-9C26-B9DC5CDEE744}">
      <dgm:prSet/>
      <dgm:spPr/>
      <dgm:t>
        <a:bodyPr/>
        <a:lstStyle/>
        <a:p>
          <a:r>
            <a:rPr lang="en-US" dirty="0"/>
            <a:t>Give Feedback</a:t>
          </a:r>
        </a:p>
      </dgm:t>
    </dgm:pt>
    <dgm:pt modelId="{6DB209C2-B090-49B2-9EF6-AFEC07D5AD54}" type="parTrans" cxnId="{4488E64F-B50F-43A0-A1F6-1FCD7444E91C}">
      <dgm:prSet/>
      <dgm:spPr/>
      <dgm:t>
        <a:bodyPr/>
        <a:lstStyle/>
        <a:p>
          <a:endParaRPr lang="en-US"/>
        </a:p>
      </dgm:t>
    </dgm:pt>
    <dgm:pt modelId="{BE5745AF-3C57-44B4-8592-5DFFF9D92C5A}" type="sibTrans" cxnId="{4488E64F-B50F-43A0-A1F6-1FCD7444E91C}">
      <dgm:prSet/>
      <dgm:spPr/>
      <dgm:t>
        <a:bodyPr/>
        <a:lstStyle/>
        <a:p>
          <a:endParaRPr lang="en-US"/>
        </a:p>
      </dgm:t>
    </dgm:pt>
    <dgm:pt modelId="{D51C80DC-85CD-4081-94EF-C8885CF025B0}">
      <dgm:prSet/>
      <dgm:spPr/>
      <dgm:t>
        <a:bodyPr/>
        <a:lstStyle/>
        <a:p>
          <a:r>
            <a:rPr lang="en-US" dirty="0"/>
            <a:t>Apply For Leave</a:t>
          </a:r>
        </a:p>
      </dgm:t>
    </dgm:pt>
    <dgm:pt modelId="{40045B68-31B6-49E1-890A-E2485E67C437}" type="sibTrans" cxnId="{103CD2B8-CCE7-4E5F-A94B-381B43B66164}">
      <dgm:prSet/>
      <dgm:spPr/>
      <dgm:t>
        <a:bodyPr/>
        <a:lstStyle/>
        <a:p>
          <a:endParaRPr lang="en-US"/>
        </a:p>
      </dgm:t>
    </dgm:pt>
    <dgm:pt modelId="{B32D7374-0981-4237-A99C-68DDE37B926D}" type="parTrans" cxnId="{103CD2B8-CCE7-4E5F-A94B-381B43B66164}">
      <dgm:prSet/>
      <dgm:spPr/>
      <dgm:t>
        <a:bodyPr/>
        <a:lstStyle/>
        <a:p>
          <a:endParaRPr lang="en-US"/>
        </a:p>
      </dgm:t>
    </dgm:pt>
    <dgm:pt modelId="{731874F6-ABF1-4A3B-BE82-83A35616758D}">
      <dgm:prSet/>
      <dgm:spPr/>
      <dgm:t>
        <a:bodyPr/>
        <a:lstStyle/>
        <a:p>
          <a:r>
            <a:rPr lang="en-US" dirty="0"/>
            <a:t>View Result</a:t>
          </a:r>
        </a:p>
      </dgm:t>
    </dgm:pt>
    <dgm:pt modelId="{05A8AB90-C154-4E5B-85AB-297FD3AF474E}" type="sibTrans" cxnId="{104D6F44-3602-4EF2-B5BA-7C6D4F9E2216}">
      <dgm:prSet/>
      <dgm:spPr/>
      <dgm:t>
        <a:bodyPr/>
        <a:lstStyle/>
        <a:p>
          <a:endParaRPr lang="en-US"/>
        </a:p>
      </dgm:t>
    </dgm:pt>
    <dgm:pt modelId="{AEF80218-7E29-490F-8403-8D025125FDC2}" type="parTrans" cxnId="{104D6F44-3602-4EF2-B5BA-7C6D4F9E2216}">
      <dgm:prSet/>
      <dgm:spPr/>
      <dgm:t>
        <a:bodyPr/>
        <a:lstStyle/>
        <a:p>
          <a:endParaRPr lang="en-US"/>
        </a:p>
      </dgm:t>
    </dgm:pt>
    <dgm:pt modelId="{D5D82726-E484-4BC3-A5A2-F21B132732F0}">
      <dgm:prSet/>
      <dgm:spPr/>
      <dgm:t>
        <a:bodyPr/>
        <a:lstStyle/>
        <a:p>
          <a:r>
            <a:rPr lang="en-US"/>
            <a:t>View </a:t>
          </a:r>
          <a:r>
            <a:rPr lang="en-US" dirty="0"/>
            <a:t>Attendance</a:t>
          </a:r>
        </a:p>
      </dgm:t>
    </dgm:pt>
    <dgm:pt modelId="{9722ECC0-492F-4309-BD1B-DAAF4F283153}" type="parTrans" cxnId="{B7ED1934-7CBA-40EA-A073-CC913754F07E}">
      <dgm:prSet/>
      <dgm:spPr/>
      <dgm:t>
        <a:bodyPr/>
        <a:lstStyle/>
        <a:p>
          <a:endParaRPr lang="en-US"/>
        </a:p>
      </dgm:t>
    </dgm:pt>
    <dgm:pt modelId="{5CA3E281-C635-4614-9C25-149B1433600F}" type="sibTrans" cxnId="{B7ED1934-7CBA-40EA-A073-CC913754F07E}">
      <dgm:prSet/>
      <dgm:spPr/>
      <dgm:t>
        <a:bodyPr/>
        <a:lstStyle/>
        <a:p>
          <a:endParaRPr lang="en-US"/>
        </a:p>
      </dgm:t>
    </dgm:pt>
    <dgm:pt modelId="{F9BA2335-26EA-433B-AE37-F7FBD47E0F29}" type="pres">
      <dgm:prSet presAssocID="{AEB06C34-2734-440E-B81F-3BCAC3697E1D}" presName="vert0" presStyleCnt="0">
        <dgm:presLayoutVars>
          <dgm:dir/>
          <dgm:animOne val="branch"/>
          <dgm:animLvl val="lvl"/>
        </dgm:presLayoutVars>
      </dgm:prSet>
      <dgm:spPr/>
    </dgm:pt>
    <dgm:pt modelId="{E507DB9A-CB2B-48FA-B14A-EBD4CC95CD5D}" type="pres">
      <dgm:prSet presAssocID="{A21591C2-CA85-438C-AD52-06B33D4180E6}" presName="thickLine" presStyleLbl="alignNode1" presStyleIdx="0" presStyleCnt="5"/>
      <dgm:spPr/>
    </dgm:pt>
    <dgm:pt modelId="{AA3A27BA-456C-40F1-A484-D7F570A14109}" type="pres">
      <dgm:prSet presAssocID="{A21591C2-CA85-438C-AD52-06B33D4180E6}" presName="horz1" presStyleCnt="0"/>
      <dgm:spPr/>
    </dgm:pt>
    <dgm:pt modelId="{182D8A51-8D39-40F2-8130-8A567886E390}" type="pres">
      <dgm:prSet presAssocID="{A21591C2-CA85-438C-AD52-06B33D4180E6}" presName="tx1" presStyleLbl="revTx" presStyleIdx="0" presStyleCnt="5"/>
      <dgm:spPr/>
    </dgm:pt>
    <dgm:pt modelId="{BB7F0972-3B42-4CFF-885C-5F2E86D55ECA}" type="pres">
      <dgm:prSet presAssocID="{A21591C2-CA85-438C-AD52-06B33D4180E6}" presName="vert1" presStyleCnt="0"/>
      <dgm:spPr/>
    </dgm:pt>
    <dgm:pt modelId="{A4EEB758-E9F5-407B-96B9-CA5C24FBFD40}" type="pres">
      <dgm:prSet presAssocID="{D5D82726-E484-4BC3-A5A2-F21B132732F0}" presName="thickLine" presStyleLbl="alignNode1" presStyleIdx="1" presStyleCnt="5"/>
      <dgm:spPr/>
    </dgm:pt>
    <dgm:pt modelId="{F3387609-5796-4009-9D27-B52984756594}" type="pres">
      <dgm:prSet presAssocID="{D5D82726-E484-4BC3-A5A2-F21B132732F0}" presName="horz1" presStyleCnt="0"/>
      <dgm:spPr/>
    </dgm:pt>
    <dgm:pt modelId="{6DB77063-C5D8-4BFB-BF86-F8F846DED3E8}" type="pres">
      <dgm:prSet presAssocID="{D5D82726-E484-4BC3-A5A2-F21B132732F0}" presName="tx1" presStyleLbl="revTx" presStyleIdx="1" presStyleCnt="5"/>
      <dgm:spPr/>
    </dgm:pt>
    <dgm:pt modelId="{4C5D829D-4B09-4F48-9838-799D09CD86EB}" type="pres">
      <dgm:prSet presAssocID="{D5D82726-E484-4BC3-A5A2-F21B132732F0}" presName="vert1" presStyleCnt="0"/>
      <dgm:spPr/>
    </dgm:pt>
    <dgm:pt modelId="{14F57F73-AA7B-4E05-A805-9BDDCE4F6053}" type="pres">
      <dgm:prSet presAssocID="{731874F6-ABF1-4A3B-BE82-83A35616758D}" presName="thickLine" presStyleLbl="alignNode1" presStyleIdx="2" presStyleCnt="5"/>
      <dgm:spPr/>
    </dgm:pt>
    <dgm:pt modelId="{792E5541-5C95-49DF-A2D6-BC85B31E8BA0}" type="pres">
      <dgm:prSet presAssocID="{731874F6-ABF1-4A3B-BE82-83A35616758D}" presName="horz1" presStyleCnt="0"/>
      <dgm:spPr/>
    </dgm:pt>
    <dgm:pt modelId="{1884D9CF-A8E6-4EC7-ACD4-E9FD462FC2A8}" type="pres">
      <dgm:prSet presAssocID="{731874F6-ABF1-4A3B-BE82-83A35616758D}" presName="tx1" presStyleLbl="revTx" presStyleIdx="2" presStyleCnt="5"/>
      <dgm:spPr/>
    </dgm:pt>
    <dgm:pt modelId="{1DB6FDCC-57F0-4EEB-99D9-8D413233D7BD}" type="pres">
      <dgm:prSet presAssocID="{731874F6-ABF1-4A3B-BE82-83A35616758D}" presName="vert1" presStyleCnt="0"/>
      <dgm:spPr/>
    </dgm:pt>
    <dgm:pt modelId="{D924C3C3-ADFC-4258-A854-363AA4137A07}" type="pres">
      <dgm:prSet presAssocID="{D51C80DC-85CD-4081-94EF-C8885CF025B0}" presName="thickLine" presStyleLbl="alignNode1" presStyleIdx="3" presStyleCnt="5"/>
      <dgm:spPr/>
    </dgm:pt>
    <dgm:pt modelId="{41378499-D1C5-42F2-BB13-A50D6FDD6362}" type="pres">
      <dgm:prSet presAssocID="{D51C80DC-85CD-4081-94EF-C8885CF025B0}" presName="horz1" presStyleCnt="0"/>
      <dgm:spPr/>
    </dgm:pt>
    <dgm:pt modelId="{005F431E-89CD-42E0-978B-51F49BDF0D49}" type="pres">
      <dgm:prSet presAssocID="{D51C80DC-85CD-4081-94EF-C8885CF025B0}" presName="tx1" presStyleLbl="revTx" presStyleIdx="3" presStyleCnt="5"/>
      <dgm:spPr/>
    </dgm:pt>
    <dgm:pt modelId="{448D7A3E-A367-49DA-878A-58C0B46DAE13}" type="pres">
      <dgm:prSet presAssocID="{D51C80DC-85CD-4081-94EF-C8885CF025B0}" presName="vert1" presStyleCnt="0"/>
      <dgm:spPr/>
    </dgm:pt>
    <dgm:pt modelId="{AF1F1C92-506C-46AE-B896-9C71BDFCC97A}" type="pres">
      <dgm:prSet presAssocID="{BEBAB47D-FD7C-4112-9C26-B9DC5CDEE744}" presName="thickLine" presStyleLbl="alignNode1" presStyleIdx="4" presStyleCnt="5"/>
      <dgm:spPr/>
    </dgm:pt>
    <dgm:pt modelId="{2D0A4C07-47AB-4D4B-8CC3-1DE0D6E5841D}" type="pres">
      <dgm:prSet presAssocID="{BEBAB47D-FD7C-4112-9C26-B9DC5CDEE744}" presName="horz1" presStyleCnt="0"/>
      <dgm:spPr/>
    </dgm:pt>
    <dgm:pt modelId="{59886333-4D20-4E67-9D02-E0D57DEBE1B0}" type="pres">
      <dgm:prSet presAssocID="{BEBAB47D-FD7C-4112-9C26-B9DC5CDEE744}" presName="tx1" presStyleLbl="revTx" presStyleIdx="4" presStyleCnt="5"/>
      <dgm:spPr/>
    </dgm:pt>
    <dgm:pt modelId="{1941AC2F-2217-475B-9289-45BBAEDEC297}" type="pres">
      <dgm:prSet presAssocID="{BEBAB47D-FD7C-4112-9C26-B9DC5CDEE744}" presName="vert1" presStyleCnt="0"/>
      <dgm:spPr/>
    </dgm:pt>
  </dgm:ptLst>
  <dgm:cxnLst>
    <dgm:cxn modelId="{B7ED1934-7CBA-40EA-A073-CC913754F07E}" srcId="{AEB06C34-2734-440E-B81F-3BCAC3697E1D}" destId="{D5D82726-E484-4BC3-A5A2-F21B132732F0}" srcOrd="1" destOrd="0" parTransId="{9722ECC0-492F-4309-BD1B-DAAF4F283153}" sibTransId="{5CA3E281-C635-4614-9C25-149B1433600F}"/>
    <dgm:cxn modelId="{4AD81C61-5A96-4BBD-83A2-6AB61064A726}" type="presOf" srcId="{A21591C2-CA85-438C-AD52-06B33D4180E6}" destId="{182D8A51-8D39-40F2-8130-8A567886E390}" srcOrd="0" destOrd="0" presId="urn:microsoft.com/office/officeart/2008/layout/LinedList"/>
    <dgm:cxn modelId="{104D6F44-3602-4EF2-B5BA-7C6D4F9E2216}" srcId="{AEB06C34-2734-440E-B81F-3BCAC3697E1D}" destId="{731874F6-ABF1-4A3B-BE82-83A35616758D}" srcOrd="2" destOrd="0" parTransId="{AEF80218-7E29-490F-8403-8D025125FDC2}" sibTransId="{05A8AB90-C154-4E5B-85AB-297FD3AF474E}"/>
    <dgm:cxn modelId="{4488E64F-B50F-43A0-A1F6-1FCD7444E91C}" srcId="{AEB06C34-2734-440E-B81F-3BCAC3697E1D}" destId="{BEBAB47D-FD7C-4112-9C26-B9DC5CDEE744}" srcOrd="4" destOrd="0" parTransId="{6DB209C2-B090-49B2-9EF6-AFEC07D5AD54}" sibTransId="{BE5745AF-3C57-44B4-8592-5DFFF9D92C5A}"/>
    <dgm:cxn modelId="{F08F8C7F-3AE4-42A6-AEA1-04BB39B7BD00}" type="presOf" srcId="{D51C80DC-85CD-4081-94EF-C8885CF025B0}" destId="{005F431E-89CD-42E0-978B-51F49BDF0D49}" srcOrd="0" destOrd="0" presId="urn:microsoft.com/office/officeart/2008/layout/LinedList"/>
    <dgm:cxn modelId="{41F2088C-0B23-4186-971C-BBF99521D021}" type="presOf" srcId="{D5D82726-E484-4BC3-A5A2-F21B132732F0}" destId="{6DB77063-C5D8-4BFB-BF86-F8F846DED3E8}" srcOrd="0" destOrd="0" presId="urn:microsoft.com/office/officeart/2008/layout/LinedList"/>
    <dgm:cxn modelId="{102DED8D-E06E-4D7B-8F18-ED6DFA0B4CDE}" type="presOf" srcId="{731874F6-ABF1-4A3B-BE82-83A35616758D}" destId="{1884D9CF-A8E6-4EC7-ACD4-E9FD462FC2A8}" srcOrd="0" destOrd="0" presId="urn:microsoft.com/office/officeart/2008/layout/LinedList"/>
    <dgm:cxn modelId="{2FC92BAB-B769-40CD-9F25-B62F21B16AA2}" srcId="{AEB06C34-2734-440E-B81F-3BCAC3697E1D}" destId="{A21591C2-CA85-438C-AD52-06B33D4180E6}" srcOrd="0" destOrd="0" parTransId="{CDA3E840-DA4B-4E9E-87DB-BC18CDB26469}" sibTransId="{DA3FA556-2C25-4902-89A4-AEDDEE71BCE6}"/>
    <dgm:cxn modelId="{103CD2B8-CCE7-4E5F-A94B-381B43B66164}" srcId="{AEB06C34-2734-440E-B81F-3BCAC3697E1D}" destId="{D51C80DC-85CD-4081-94EF-C8885CF025B0}" srcOrd="3" destOrd="0" parTransId="{B32D7374-0981-4237-A99C-68DDE37B926D}" sibTransId="{40045B68-31B6-49E1-890A-E2485E67C437}"/>
    <dgm:cxn modelId="{E4F1B0FA-0D73-4F33-B3A1-C08FD95B54EB}" type="presOf" srcId="{AEB06C34-2734-440E-B81F-3BCAC3697E1D}" destId="{F9BA2335-26EA-433B-AE37-F7FBD47E0F29}" srcOrd="0" destOrd="0" presId="urn:microsoft.com/office/officeart/2008/layout/LinedList"/>
    <dgm:cxn modelId="{B075F1FC-0FBA-4173-873C-9BAFFB89F6B8}" type="presOf" srcId="{BEBAB47D-FD7C-4112-9C26-B9DC5CDEE744}" destId="{59886333-4D20-4E67-9D02-E0D57DEBE1B0}" srcOrd="0" destOrd="0" presId="urn:microsoft.com/office/officeart/2008/layout/LinedList"/>
    <dgm:cxn modelId="{78232786-443D-442B-A052-F584B22C1887}" type="presParOf" srcId="{F9BA2335-26EA-433B-AE37-F7FBD47E0F29}" destId="{E507DB9A-CB2B-48FA-B14A-EBD4CC95CD5D}" srcOrd="0" destOrd="0" presId="urn:microsoft.com/office/officeart/2008/layout/LinedList"/>
    <dgm:cxn modelId="{EFC238E9-7113-4CF1-A0E3-52246CDC1C6D}" type="presParOf" srcId="{F9BA2335-26EA-433B-AE37-F7FBD47E0F29}" destId="{AA3A27BA-456C-40F1-A484-D7F570A14109}" srcOrd="1" destOrd="0" presId="urn:microsoft.com/office/officeart/2008/layout/LinedList"/>
    <dgm:cxn modelId="{1B57CB33-1A7B-47A2-BA5C-85145D8543C5}" type="presParOf" srcId="{AA3A27BA-456C-40F1-A484-D7F570A14109}" destId="{182D8A51-8D39-40F2-8130-8A567886E390}" srcOrd="0" destOrd="0" presId="urn:microsoft.com/office/officeart/2008/layout/LinedList"/>
    <dgm:cxn modelId="{83F8EC01-8F23-4BD6-81D2-1EDE3292CD17}" type="presParOf" srcId="{AA3A27BA-456C-40F1-A484-D7F570A14109}" destId="{BB7F0972-3B42-4CFF-885C-5F2E86D55ECA}" srcOrd="1" destOrd="0" presId="urn:microsoft.com/office/officeart/2008/layout/LinedList"/>
    <dgm:cxn modelId="{9ABA859E-2638-4D2F-B688-029F09A5C59A}" type="presParOf" srcId="{F9BA2335-26EA-433B-AE37-F7FBD47E0F29}" destId="{A4EEB758-E9F5-407B-96B9-CA5C24FBFD40}" srcOrd="2" destOrd="0" presId="urn:microsoft.com/office/officeart/2008/layout/LinedList"/>
    <dgm:cxn modelId="{DF8F4B89-8825-4F52-9722-C399A6631011}" type="presParOf" srcId="{F9BA2335-26EA-433B-AE37-F7FBD47E0F29}" destId="{F3387609-5796-4009-9D27-B52984756594}" srcOrd="3" destOrd="0" presId="urn:microsoft.com/office/officeart/2008/layout/LinedList"/>
    <dgm:cxn modelId="{E215C9D1-60EE-4A7C-BF38-E653045D26CB}" type="presParOf" srcId="{F3387609-5796-4009-9D27-B52984756594}" destId="{6DB77063-C5D8-4BFB-BF86-F8F846DED3E8}" srcOrd="0" destOrd="0" presId="urn:microsoft.com/office/officeart/2008/layout/LinedList"/>
    <dgm:cxn modelId="{058D3068-4A0D-4C98-ABC3-0707BF1B89DE}" type="presParOf" srcId="{F3387609-5796-4009-9D27-B52984756594}" destId="{4C5D829D-4B09-4F48-9838-799D09CD86EB}" srcOrd="1" destOrd="0" presId="urn:microsoft.com/office/officeart/2008/layout/LinedList"/>
    <dgm:cxn modelId="{8B68B640-90C0-46B4-887B-324E0960DE08}" type="presParOf" srcId="{F9BA2335-26EA-433B-AE37-F7FBD47E0F29}" destId="{14F57F73-AA7B-4E05-A805-9BDDCE4F6053}" srcOrd="4" destOrd="0" presId="urn:microsoft.com/office/officeart/2008/layout/LinedList"/>
    <dgm:cxn modelId="{DECD30D7-53D6-4E41-BC7B-CC2732A6A009}" type="presParOf" srcId="{F9BA2335-26EA-433B-AE37-F7FBD47E0F29}" destId="{792E5541-5C95-49DF-A2D6-BC85B31E8BA0}" srcOrd="5" destOrd="0" presId="urn:microsoft.com/office/officeart/2008/layout/LinedList"/>
    <dgm:cxn modelId="{42B92C20-0171-49AB-9693-607A9205115B}" type="presParOf" srcId="{792E5541-5C95-49DF-A2D6-BC85B31E8BA0}" destId="{1884D9CF-A8E6-4EC7-ACD4-E9FD462FC2A8}" srcOrd="0" destOrd="0" presId="urn:microsoft.com/office/officeart/2008/layout/LinedList"/>
    <dgm:cxn modelId="{65605124-3C5D-4644-BDA8-9B6B0908CCE6}" type="presParOf" srcId="{792E5541-5C95-49DF-A2D6-BC85B31E8BA0}" destId="{1DB6FDCC-57F0-4EEB-99D9-8D413233D7BD}" srcOrd="1" destOrd="0" presId="urn:microsoft.com/office/officeart/2008/layout/LinedList"/>
    <dgm:cxn modelId="{9E124FC7-DDF9-40B5-9EF9-6DAE48A9CCFD}" type="presParOf" srcId="{F9BA2335-26EA-433B-AE37-F7FBD47E0F29}" destId="{D924C3C3-ADFC-4258-A854-363AA4137A07}" srcOrd="6" destOrd="0" presId="urn:microsoft.com/office/officeart/2008/layout/LinedList"/>
    <dgm:cxn modelId="{C2C45535-1811-4A06-B1C5-43D5848E020B}" type="presParOf" srcId="{F9BA2335-26EA-433B-AE37-F7FBD47E0F29}" destId="{41378499-D1C5-42F2-BB13-A50D6FDD6362}" srcOrd="7" destOrd="0" presId="urn:microsoft.com/office/officeart/2008/layout/LinedList"/>
    <dgm:cxn modelId="{FC6D7F83-E4DC-418A-887C-061DD4F1506E}" type="presParOf" srcId="{41378499-D1C5-42F2-BB13-A50D6FDD6362}" destId="{005F431E-89CD-42E0-978B-51F49BDF0D49}" srcOrd="0" destOrd="0" presId="urn:microsoft.com/office/officeart/2008/layout/LinedList"/>
    <dgm:cxn modelId="{254E9A67-4D3D-477F-A53D-D00B5BE93EC2}" type="presParOf" srcId="{41378499-D1C5-42F2-BB13-A50D6FDD6362}" destId="{448D7A3E-A367-49DA-878A-58C0B46DAE13}" srcOrd="1" destOrd="0" presId="urn:microsoft.com/office/officeart/2008/layout/LinedList"/>
    <dgm:cxn modelId="{28BACAB6-275F-4607-819F-5CED7B5AE556}" type="presParOf" srcId="{F9BA2335-26EA-433B-AE37-F7FBD47E0F29}" destId="{AF1F1C92-506C-46AE-B896-9C71BDFCC97A}" srcOrd="8" destOrd="0" presId="urn:microsoft.com/office/officeart/2008/layout/LinedList"/>
    <dgm:cxn modelId="{2DBD6BDC-79E3-4716-9750-2C13BEAC0727}" type="presParOf" srcId="{F9BA2335-26EA-433B-AE37-F7FBD47E0F29}" destId="{2D0A4C07-47AB-4D4B-8CC3-1DE0D6E5841D}" srcOrd="9" destOrd="0" presId="urn:microsoft.com/office/officeart/2008/layout/LinedList"/>
    <dgm:cxn modelId="{BA961638-08F5-4A24-B29D-6B90E08F9C5F}" type="presParOf" srcId="{2D0A4C07-47AB-4D4B-8CC3-1DE0D6E5841D}" destId="{59886333-4D20-4E67-9D02-E0D57DEBE1B0}" srcOrd="0" destOrd="0" presId="urn:microsoft.com/office/officeart/2008/layout/LinedList"/>
    <dgm:cxn modelId="{3A33DAA2-B7AC-40C9-85C2-99C12F875D37}" type="presParOf" srcId="{2D0A4C07-47AB-4D4B-8CC3-1DE0D6E5841D}" destId="{1941AC2F-2217-475B-9289-45BBAEDEC2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5086D2-564E-42FE-96C0-740216A34A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C49CD9-663A-4E55-B5D2-2C4637D30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Requirements</a:t>
          </a:r>
        </a:p>
      </dgm:t>
    </dgm:pt>
    <dgm:pt modelId="{C4997510-C003-447C-89BF-856B23AEFC4C}" type="parTrans" cxnId="{6FC5D38C-84B6-41F8-863B-87EFD1EB9BB4}">
      <dgm:prSet/>
      <dgm:spPr/>
      <dgm:t>
        <a:bodyPr/>
        <a:lstStyle/>
        <a:p>
          <a:endParaRPr lang="en-US"/>
        </a:p>
      </dgm:t>
    </dgm:pt>
    <dgm:pt modelId="{A4B963E7-6F40-4886-BCF5-EB2FA5C022E0}" type="sibTrans" cxnId="{6FC5D38C-84B6-41F8-863B-87EFD1EB9BB4}">
      <dgm:prSet/>
      <dgm:spPr/>
      <dgm:t>
        <a:bodyPr/>
        <a:lstStyle/>
        <a:p>
          <a:endParaRPr lang="en-US"/>
        </a:p>
      </dgm:t>
    </dgm:pt>
    <dgm:pt modelId="{6D9EABEE-F447-4844-BF65-793826829F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User-Friendly Interface</a:t>
          </a:r>
        </a:p>
      </dgm:t>
    </dgm:pt>
    <dgm:pt modelId="{2822D483-9EED-421E-8A6E-AB02A25B4A89}" type="parTrans" cxnId="{59F3C5CC-7CA5-4F19-A99E-AFF062EF20BF}">
      <dgm:prSet/>
      <dgm:spPr/>
      <dgm:t>
        <a:bodyPr/>
        <a:lstStyle/>
        <a:p>
          <a:endParaRPr lang="en-US"/>
        </a:p>
      </dgm:t>
    </dgm:pt>
    <dgm:pt modelId="{4C9AABCD-37AA-4558-A650-3D9F6DCC0A36}" type="sibTrans" cxnId="{59F3C5CC-7CA5-4F19-A99E-AFF062EF20BF}">
      <dgm:prSet/>
      <dgm:spPr/>
      <dgm:t>
        <a:bodyPr/>
        <a:lstStyle/>
        <a:p>
          <a:endParaRPr lang="en-US"/>
        </a:p>
      </dgm:t>
    </dgm:pt>
    <dgm:pt modelId="{43168D4D-C4C6-43B4-830D-B9CE0D706A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System Requirement</a:t>
          </a:r>
        </a:p>
      </dgm:t>
    </dgm:pt>
    <dgm:pt modelId="{76433CF7-B997-4810-8452-7806FC0BFD80}" type="parTrans" cxnId="{0EC4BB2A-B318-4B13-A034-5267D8BBD45A}">
      <dgm:prSet/>
      <dgm:spPr/>
      <dgm:t>
        <a:bodyPr/>
        <a:lstStyle/>
        <a:p>
          <a:endParaRPr lang="en-US"/>
        </a:p>
      </dgm:t>
    </dgm:pt>
    <dgm:pt modelId="{9B8CC0B9-DFB9-40E7-ABD3-3D3D4CF8B61B}" type="sibTrans" cxnId="{0EC4BB2A-B318-4B13-A034-5267D8BBD45A}">
      <dgm:prSet/>
      <dgm:spPr/>
      <dgm:t>
        <a:bodyPr/>
        <a:lstStyle/>
        <a:p>
          <a:endParaRPr lang="en-US"/>
        </a:p>
      </dgm:t>
    </dgm:pt>
    <dgm:pt modelId="{B49EB8F9-8748-47CE-B8D3-9653CC2FB31D}" type="pres">
      <dgm:prSet presAssocID="{285086D2-564E-42FE-96C0-740216A34AD4}" presName="root" presStyleCnt="0">
        <dgm:presLayoutVars>
          <dgm:dir/>
          <dgm:resizeHandles val="exact"/>
        </dgm:presLayoutVars>
      </dgm:prSet>
      <dgm:spPr/>
    </dgm:pt>
    <dgm:pt modelId="{EF0C5D20-A0EA-4B40-96F5-97070B640F4F}" type="pres">
      <dgm:prSet presAssocID="{D6C49CD9-663A-4E55-B5D2-2C4637D3047C}" presName="compNode" presStyleCnt="0"/>
      <dgm:spPr/>
    </dgm:pt>
    <dgm:pt modelId="{63A3E011-A113-4623-9D92-6511343968BD}" type="pres">
      <dgm:prSet presAssocID="{D6C49CD9-663A-4E55-B5D2-2C4637D3047C}" presName="bgRect" presStyleLbl="bgShp" presStyleIdx="0" presStyleCnt="3"/>
      <dgm:spPr/>
    </dgm:pt>
    <dgm:pt modelId="{3E4CE96F-22CA-42F4-948F-6B5DD04E4BF1}" type="pres">
      <dgm:prSet presAssocID="{D6C49CD9-663A-4E55-B5D2-2C4637D304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8C1CD28-1EF8-40C7-9856-A871D9EB36F0}" type="pres">
      <dgm:prSet presAssocID="{D6C49CD9-663A-4E55-B5D2-2C4637D3047C}" presName="spaceRect" presStyleCnt="0"/>
      <dgm:spPr/>
    </dgm:pt>
    <dgm:pt modelId="{0C2C7E06-31A3-48B9-88CA-068F55AA2DC0}" type="pres">
      <dgm:prSet presAssocID="{D6C49CD9-663A-4E55-B5D2-2C4637D3047C}" presName="parTx" presStyleLbl="revTx" presStyleIdx="0" presStyleCnt="3">
        <dgm:presLayoutVars>
          <dgm:chMax val="0"/>
          <dgm:chPref val="0"/>
        </dgm:presLayoutVars>
      </dgm:prSet>
      <dgm:spPr/>
    </dgm:pt>
    <dgm:pt modelId="{2A396D14-3A76-4AEB-A1C7-6CE54933CFDD}" type="pres">
      <dgm:prSet presAssocID="{A4B963E7-6F40-4886-BCF5-EB2FA5C022E0}" presName="sibTrans" presStyleCnt="0"/>
      <dgm:spPr/>
    </dgm:pt>
    <dgm:pt modelId="{3C8E93F8-60B0-45DD-A029-4AAD44908AED}" type="pres">
      <dgm:prSet presAssocID="{6D9EABEE-F447-4844-BF65-793826829F1C}" presName="compNode" presStyleCnt="0"/>
      <dgm:spPr/>
    </dgm:pt>
    <dgm:pt modelId="{C7346FBD-DB99-4B6C-9D93-27859EE6B3B7}" type="pres">
      <dgm:prSet presAssocID="{6D9EABEE-F447-4844-BF65-793826829F1C}" presName="bgRect" presStyleLbl="bgShp" presStyleIdx="1" presStyleCnt="3"/>
      <dgm:spPr/>
    </dgm:pt>
    <dgm:pt modelId="{9C6E70C8-6935-44D3-9AA9-A1500146B09C}" type="pres">
      <dgm:prSet presAssocID="{6D9EABEE-F447-4844-BF65-793826829F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EBA2E14-DCCE-4D1E-9A28-F0064A066D5A}" type="pres">
      <dgm:prSet presAssocID="{6D9EABEE-F447-4844-BF65-793826829F1C}" presName="spaceRect" presStyleCnt="0"/>
      <dgm:spPr/>
    </dgm:pt>
    <dgm:pt modelId="{F1811A03-236A-4F2F-B486-FBD0401B1097}" type="pres">
      <dgm:prSet presAssocID="{6D9EABEE-F447-4844-BF65-793826829F1C}" presName="parTx" presStyleLbl="revTx" presStyleIdx="1" presStyleCnt="3">
        <dgm:presLayoutVars>
          <dgm:chMax val="0"/>
          <dgm:chPref val="0"/>
        </dgm:presLayoutVars>
      </dgm:prSet>
      <dgm:spPr/>
    </dgm:pt>
    <dgm:pt modelId="{F54417D7-F060-4DBE-9624-CAF4E257EF4D}" type="pres">
      <dgm:prSet presAssocID="{4C9AABCD-37AA-4558-A650-3D9F6DCC0A36}" presName="sibTrans" presStyleCnt="0"/>
      <dgm:spPr/>
    </dgm:pt>
    <dgm:pt modelId="{E2BF457F-8C64-4B82-9AF5-A99F079D0E0D}" type="pres">
      <dgm:prSet presAssocID="{43168D4D-C4C6-43B4-830D-B9CE0D706ADB}" presName="compNode" presStyleCnt="0"/>
      <dgm:spPr/>
    </dgm:pt>
    <dgm:pt modelId="{54C3A0B5-6D0C-493F-8A64-9B7350DA7B7A}" type="pres">
      <dgm:prSet presAssocID="{43168D4D-C4C6-43B4-830D-B9CE0D706ADB}" presName="bgRect" presStyleLbl="bgShp" presStyleIdx="2" presStyleCnt="3"/>
      <dgm:spPr/>
    </dgm:pt>
    <dgm:pt modelId="{1541F2A3-0C20-4E42-965F-E65AA5176A58}" type="pres">
      <dgm:prSet presAssocID="{43168D4D-C4C6-43B4-830D-B9CE0D706A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FDA448-4CB5-45F8-B846-136CDB4FD950}" type="pres">
      <dgm:prSet presAssocID="{43168D4D-C4C6-43B4-830D-B9CE0D706ADB}" presName="spaceRect" presStyleCnt="0"/>
      <dgm:spPr/>
    </dgm:pt>
    <dgm:pt modelId="{9CD73831-09E7-4300-9BF4-BF6545B40F32}" type="pres">
      <dgm:prSet presAssocID="{43168D4D-C4C6-43B4-830D-B9CE0D706A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FFEA0F-0BB6-440E-A71C-E33AFCBF4345}" type="presOf" srcId="{D6C49CD9-663A-4E55-B5D2-2C4637D3047C}" destId="{0C2C7E06-31A3-48B9-88CA-068F55AA2DC0}" srcOrd="0" destOrd="0" presId="urn:microsoft.com/office/officeart/2018/2/layout/IconVerticalSolidList"/>
    <dgm:cxn modelId="{0EC4BB2A-B318-4B13-A034-5267D8BBD45A}" srcId="{285086D2-564E-42FE-96C0-740216A34AD4}" destId="{43168D4D-C4C6-43B4-830D-B9CE0D706ADB}" srcOrd="2" destOrd="0" parTransId="{76433CF7-B997-4810-8452-7806FC0BFD80}" sibTransId="{9B8CC0B9-DFB9-40E7-ABD3-3D3D4CF8B61B}"/>
    <dgm:cxn modelId="{89C0FA4C-769D-4E39-93CC-F4E5BE69181F}" type="presOf" srcId="{285086D2-564E-42FE-96C0-740216A34AD4}" destId="{B49EB8F9-8748-47CE-B8D3-9653CC2FB31D}" srcOrd="0" destOrd="0" presId="urn:microsoft.com/office/officeart/2018/2/layout/IconVerticalSolidList"/>
    <dgm:cxn modelId="{6FC5D38C-84B6-41F8-863B-87EFD1EB9BB4}" srcId="{285086D2-564E-42FE-96C0-740216A34AD4}" destId="{D6C49CD9-663A-4E55-B5D2-2C4637D3047C}" srcOrd="0" destOrd="0" parTransId="{C4997510-C003-447C-89BF-856B23AEFC4C}" sibTransId="{A4B963E7-6F40-4886-BCF5-EB2FA5C022E0}"/>
    <dgm:cxn modelId="{611B22A5-6DF4-4B4B-AA4D-191ECAA419AB}" type="presOf" srcId="{6D9EABEE-F447-4844-BF65-793826829F1C}" destId="{F1811A03-236A-4F2F-B486-FBD0401B1097}" srcOrd="0" destOrd="0" presId="urn:microsoft.com/office/officeart/2018/2/layout/IconVerticalSolidList"/>
    <dgm:cxn modelId="{59F3C5CC-7CA5-4F19-A99E-AFF062EF20BF}" srcId="{285086D2-564E-42FE-96C0-740216A34AD4}" destId="{6D9EABEE-F447-4844-BF65-793826829F1C}" srcOrd="1" destOrd="0" parTransId="{2822D483-9EED-421E-8A6E-AB02A25B4A89}" sibTransId="{4C9AABCD-37AA-4558-A650-3D9F6DCC0A36}"/>
    <dgm:cxn modelId="{D45DFDE1-62ED-447D-BCA4-CB345395F276}" type="presOf" srcId="{43168D4D-C4C6-43B4-830D-B9CE0D706ADB}" destId="{9CD73831-09E7-4300-9BF4-BF6545B40F32}" srcOrd="0" destOrd="0" presId="urn:microsoft.com/office/officeart/2018/2/layout/IconVerticalSolidList"/>
    <dgm:cxn modelId="{37003705-2927-48FF-B8C3-D8AEB5B8D9E6}" type="presParOf" srcId="{B49EB8F9-8748-47CE-B8D3-9653CC2FB31D}" destId="{EF0C5D20-A0EA-4B40-96F5-97070B640F4F}" srcOrd="0" destOrd="0" presId="urn:microsoft.com/office/officeart/2018/2/layout/IconVerticalSolidList"/>
    <dgm:cxn modelId="{2B4EC6C9-4046-4390-B2E7-35917D1E6B29}" type="presParOf" srcId="{EF0C5D20-A0EA-4B40-96F5-97070B640F4F}" destId="{63A3E011-A113-4623-9D92-6511343968BD}" srcOrd="0" destOrd="0" presId="urn:microsoft.com/office/officeart/2018/2/layout/IconVerticalSolidList"/>
    <dgm:cxn modelId="{E3FE9C94-71EA-43FF-8351-054C6E96F1AB}" type="presParOf" srcId="{EF0C5D20-A0EA-4B40-96F5-97070B640F4F}" destId="{3E4CE96F-22CA-42F4-948F-6B5DD04E4BF1}" srcOrd="1" destOrd="0" presId="urn:microsoft.com/office/officeart/2018/2/layout/IconVerticalSolidList"/>
    <dgm:cxn modelId="{3B6AF468-6268-4851-BE6A-F17A90C1A62F}" type="presParOf" srcId="{EF0C5D20-A0EA-4B40-96F5-97070B640F4F}" destId="{E8C1CD28-1EF8-40C7-9856-A871D9EB36F0}" srcOrd="2" destOrd="0" presId="urn:microsoft.com/office/officeart/2018/2/layout/IconVerticalSolidList"/>
    <dgm:cxn modelId="{4104A81A-BF7C-4614-988D-A1FE8D481998}" type="presParOf" srcId="{EF0C5D20-A0EA-4B40-96F5-97070B640F4F}" destId="{0C2C7E06-31A3-48B9-88CA-068F55AA2DC0}" srcOrd="3" destOrd="0" presId="urn:microsoft.com/office/officeart/2018/2/layout/IconVerticalSolidList"/>
    <dgm:cxn modelId="{78079338-2EC6-498F-9714-41B72ECD5531}" type="presParOf" srcId="{B49EB8F9-8748-47CE-B8D3-9653CC2FB31D}" destId="{2A396D14-3A76-4AEB-A1C7-6CE54933CFDD}" srcOrd="1" destOrd="0" presId="urn:microsoft.com/office/officeart/2018/2/layout/IconVerticalSolidList"/>
    <dgm:cxn modelId="{E0D0854F-3BEB-4A15-B594-9CA957412CB6}" type="presParOf" srcId="{B49EB8F9-8748-47CE-B8D3-9653CC2FB31D}" destId="{3C8E93F8-60B0-45DD-A029-4AAD44908AED}" srcOrd="2" destOrd="0" presId="urn:microsoft.com/office/officeart/2018/2/layout/IconVerticalSolidList"/>
    <dgm:cxn modelId="{8489FD79-33FA-4008-8103-CBFFA3A53E1E}" type="presParOf" srcId="{3C8E93F8-60B0-45DD-A029-4AAD44908AED}" destId="{C7346FBD-DB99-4B6C-9D93-27859EE6B3B7}" srcOrd="0" destOrd="0" presId="urn:microsoft.com/office/officeart/2018/2/layout/IconVerticalSolidList"/>
    <dgm:cxn modelId="{A3FA1A78-ADDD-4242-8484-8F0A41FA3CBF}" type="presParOf" srcId="{3C8E93F8-60B0-45DD-A029-4AAD44908AED}" destId="{9C6E70C8-6935-44D3-9AA9-A1500146B09C}" srcOrd="1" destOrd="0" presId="urn:microsoft.com/office/officeart/2018/2/layout/IconVerticalSolidList"/>
    <dgm:cxn modelId="{D294E1F9-CE3D-4A43-B669-6C12CB6DA5B9}" type="presParOf" srcId="{3C8E93F8-60B0-45DD-A029-4AAD44908AED}" destId="{2EBA2E14-DCCE-4D1E-9A28-F0064A066D5A}" srcOrd="2" destOrd="0" presId="urn:microsoft.com/office/officeart/2018/2/layout/IconVerticalSolidList"/>
    <dgm:cxn modelId="{2768374C-EF7D-4E06-B6DA-C9625C90EDAC}" type="presParOf" srcId="{3C8E93F8-60B0-45DD-A029-4AAD44908AED}" destId="{F1811A03-236A-4F2F-B486-FBD0401B1097}" srcOrd="3" destOrd="0" presId="urn:microsoft.com/office/officeart/2018/2/layout/IconVerticalSolidList"/>
    <dgm:cxn modelId="{04C4FEB6-ABE5-4889-84F3-55606D5BCE7A}" type="presParOf" srcId="{B49EB8F9-8748-47CE-B8D3-9653CC2FB31D}" destId="{F54417D7-F060-4DBE-9624-CAF4E257EF4D}" srcOrd="3" destOrd="0" presId="urn:microsoft.com/office/officeart/2018/2/layout/IconVerticalSolidList"/>
    <dgm:cxn modelId="{37603160-9399-4BBC-9624-B9F7AC218624}" type="presParOf" srcId="{B49EB8F9-8748-47CE-B8D3-9653CC2FB31D}" destId="{E2BF457F-8C64-4B82-9AF5-A99F079D0E0D}" srcOrd="4" destOrd="0" presId="urn:microsoft.com/office/officeart/2018/2/layout/IconVerticalSolidList"/>
    <dgm:cxn modelId="{6E532633-CEB7-4CC6-94C8-2C3A76A7CE3F}" type="presParOf" srcId="{E2BF457F-8C64-4B82-9AF5-A99F079D0E0D}" destId="{54C3A0B5-6D0C-493F-8A64-9B7350DA7B7A}" srcOrd="0" destOrd="0" presId="urn:microsoft.com/office/officeart/2018/2/layout/IconVerticalSolidList"/>
    <dgm:cxn modelId="{581B5444-3864-4BB6-8CEB-A6DCCF8BE646}" type="presParOf" srcId="{E2BF457F-8C64-4B82-9AF5-A99F079D0E0D}" destId="{1541F2A3-0C20-4E42-965F-E65AA5176A58}" srcOrd="1" destOrd="0" presId="urn:microsoft.com/office/officeart/2018/2/layout/IconVerticalSolidList"/>
    <dgm:cxn modelId="{00DE5819-2C82-47FB-858B-148C4DD1B5D3}" type="presParOf" srcId="{E2BF457F-8C64-4B82-9AF5-A99F079D0E0D}" destId="{E2FDA448-4CB5-45F8-B846-136CDB4FD950}" srcOrd="2" destOrd="0" presId="urn:microsoft.com/office/officeart/2018/2/layout/IconVerticalSolidList"/>
    <dgm:cxn modelId="{E510E358-6B80-45B6-9F48-8ADCB36FB274}" type="presParOf" srcId="{E2BF457F-8C64-4B82-9AF5-A99F079D0E0D}" destId="{9CD73831-09E7-4300-9BF4-BF6545B40F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B06C34-2734-440E-B81F-3BCAC3697E1D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A4A67A-6186-451E-BF20-3323D8072F31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27FF64DE-A2CA-4836-9312-C6FBBAC4C81E}" type="parTrans" cxnId="{CA1EB3B7-4B34-4E21-947C-7D6D64359217}">
      <dgm:prSet/>
      <dgm:spPr/>
      <dgm:t>
        <a:bodyPr/>
        <a:lstStyle/>
        <a:p>
          <a:endParaRPr lang="en-US"/>
        </a:p>
      </dgm:t>
    </dgm:pt>
    <dgm:pt modelId="{52D7EC1C-420E-4EA8-B0AC-BDA2D88F5ABA}" type="sibTrans" cxnId="{CA1EB3B7-4B34-4E21-947C-7D6D64359217}">
      <dgm:prSet/>
      <dgm:spPr/>
      <dgm:t>
        <a:bodyPr/>
        <a:lstStyle/>
        <a:p>
          <a:endParaRPr lang="en-US"/>
        </a:p>
      </dgm:t>
    </dgm:pt>
    <dgm:pt modelId="{A21591C2-CA85-438C-AD52-06B33D4180E6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CDA3E840-DA4B-4E9E-87DB-BC18CDB26469}" type="parTrans" cxnId="{2FC92BAB-B769-40CD-9F25-B62F21B16AA2}">
      <dgm:prSet/>
      <dgm:spPr/>
      <dgm:t>
        <a:bodyPr/>
        <a:lstStyle/>
        <a:p>
          <a:endParaRPr lang="en-US"/>
        </a:p>
      </dgm:t>
    </dgm:pt>
    <dgm:pt modelId="{DA3FA556-2C25-4902-89A4-AEDDEE71BCE6}" type="sibTrans" cxnId="{2FC92BAB-B769-40CD-9F25-B62F21B16AA2}">
      <dgm:prSet/>
      <dgm:spPr/>
      <dgm:t>
        <a:bodyPr/>
        <a:lstStyle/>
        <a:p>
          <a:endParaRPr lang="en-US"/>
        </a:p>
      </dgm:t>
    </dgm:pt>
    <dgm:pt modelId="{BEBAB47D-FD7C-4112-9C26-B9DC5CDEE744}">
      <dgm:prSet/>
      <dgm:spPr/>
      <dgm:t>
        <a:bodyPr/>
        <a:lstStyle/>
        <a:p>
          <a:r>
            <a:rPr lang="en-US" dirty="0"/>
            <a:t>MySQL</a:t>
          </a:r>
        </a:p>
      </dgm:t>
    </dgm:pt>
    <dgm:pt modelId="{6DB209C2-B090-49B2-9EF6-AFEC07D5AD54}" type="parTrans" cxnId="{4488E64F-B50F-43A0-A1F6-1FCD7444E91C}">
      <dgm:prSet/>
      <dgm:spPr/>
      <dgm:t>
        <a:bodyPr/>
        <a:lstStyle/>
        <a:p>
          <a:endParaRPr lang="en-US"/>
        </a:p>
      </dgm:t>
    </dgm:pt>
    <dgm:pt modelId="{BE5745AF-3C57-44B4-8592-5DFFF9D92C5A}" type="sibTrans" cxnId="{4488E64F-B50F-43A0-A1F6-1FCD7444E91C}">
      <dgm:prSet/>
      <dgm:spPr/>
      <dgm:t>
        <a:bodyPr/>
        <a:lstStyle/>
        <a:p>
          <a:endParaRPr lang="en-US"/>
        </a:p>
      </dgm:t>
    </dgm:pt>
    <dgm:pt modelId="{731874F6-ABF1-4A3B-BE82-83A35616758D}">
      <dgm:prSet/>
      <dgm:spPr/>
      <dgm:t>
        <a:bodyPr/>
        <a:lstStyle/>
        <a:p>
          <a:r>
            <a:rPr lang="en-US" dirty="0"/>
            <a:t>Django</a:t>
          </a:r>
        </a:p>
      </dgm:t>
    </dgm:pt>
    <dgm:pt modelId="{05A8AB90-C154-4E5B-85AB-297FD3AF474E}" type="sibTrans" cxnId="{104D6F44-3602-4EF2-B5BA-7C6D4F9E2216}">
      <dgm:prSet/>
      <dgm:spPr/>
      <dgm:t>
        <a:bodyPr/>
        <a:lstStyle/>
        <a:p>
          <a:endParaRPr lang="en-US"/>
        </a:p>
      </dgm:t>
    </dgm:pt>
    <dgm:pt modelId="{AEF80218-7E29-490F-8403-8D025125FDC2}" type="parTrans" cxnId="{104D6F44-3602-4EF2-B5BA-7C6D4F9E2216}">
      <dgm:prSet/>
      <dgm:spPr/>
      <dgm:t>
        <a:bodyPr/>
        <a:lstStyle/>
        <a:p>
          <a:endParaRPr lang="en-US"/>
        </a:p>
      </dgm:t>
    </dgm:pt>
    <dgm:pt modelId="{9D2E0B42-BF9D-405F-820D-05BAF814073E}">
      <dgm:prSet/>
      <dgm:spPr/>
      <dgm:t>
        <a:bodyPr/>
        <a:lstStyle/>
        <a:p>
          <a:r>
            <a:rPr lang="en-US" dirty="0"/>
            <a:t>Bootstrap</a:t>
          </a:r>
        </a:p>
      </dgm:t>
    </dgm:pt>
    <dgm:pt modelId="{741B5583-E861-4887-9EA9-5073ED4BCBA5}" type="parTrans" cxnId="{EDD66BEC-89FF-4E50-960C-4AAC206C3000}">
      <dgm:prSet/>
      <dgm:spPr/>
      <dgm:t>
        <a:bodyPr/>
        <a:lstStyle/>
        <a:p>
          <a:endParaRPr lang="en-US"/>
        </a:p>
      </dgm:t>
    </dgm:pt>
    <dgm:pt modelId="{E45D9E0A-76B7-42B6-8D2D-6465CE0B0B23}" type="sibTrans" cxnId="{EDD66BEC-89FF-4E50-960C-4AAC206C3000}">
      <dgm:prSet/>
      <dgm:spPr/>
      <dgm:t>
        <a:bodyPr/>
        <a:lstStyle/>
        <a:p>
          <a:endParaRPr lang="en-US"/>
        </a:p>
      </dgm:t>
    </dgm:pt>
    <dgm:pt modelId="{30F238DC-6BA6-4811-81EC-2D3082EE0624}" type="pres">
      <dgm:prSet presAssocID="{AEB06C34-2734-440E-B81F-3BCAC3697E1D}" presName="linear" presStyleCnt="0">
        <dgm:presLayoutVars>
          <dgm:animLvl val="lvl"/>
          <dgm:resizeHandles val="exact"/>
        </dgm:presLayoutVars>
      </dgm:prSet>
      <dgm:spPr/>
    </dgm:pt>
    <dgm:pt modelId="{0B4239BD-3D32-4A28-AA88-1FB50801A0F7}" type="pres">
      <dgm:prSet presAssocID="{C8A4A67A-6186-451E-BF20-3323D8072F3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0F79C94-0F43-43B6-9A1E-7A57EE15C7E3}" type="pres">
      <dgm:prSet presAssocID="{52D7EC1C-420E-4EA8-B0AC-BDA2D88F5ABA}" presName="spacer" presStyleCnt="0"/>
      <dgm:spPr/>
    </dgm:pt>
    <dgm:pt modelId="{92464295-3DAD-4EB5-9633-883DC430C577}" type="pres">
      <dgm:prSet presAssocID="{A21591C2-CA85-438C-AD52-06B33D4180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99BEB6D-8489-4128-B96A-1784CBA68560}" type="pres">
      <dgm:prSet presAssocID="{DA3FA556-2C25-4902-89A4-AEDDEE71BCE6}" presName="spacer" presStyleCnt="0"/>
      <dgm:spPr/>
    </dgm:pt>
    <dgm:pt modelId="{7F8893EF-CDB0-4FF0-95E0-250A522539A1}" type="pres">
      <dgm:prSet presAssocID="{9D2E0B42-BF9D-405F-820D-05BAF814073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28D0539-26E6-4541-8EBC-D85C5C5D2B1A}" type="pres">
      <dgm:prSet presAssocID="{E45D9E0A-76B7-42B6-8D2D-6465CE0B0B23}" presName="spacer" presStyleCnt="0"/>
      <dgm:spPr/>
    </dgm:pt>
    <dgm:pt modelId="{7507A10A-95CD-4447-A9FB-081B148DE55C}" type="pres">
      <dgm:prSet presAssocID="{731874F6-ABF1-4A3B-BE82-83A35616758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65604DB-5E14-4665-AEC8-B24AE62334C4}" type="pres">
      <dgm:prSet presAssocID="{05A8AB90-C154-4E5B-85AB-297FD3AF474E}" presName="spacer" presStyleCnt="0"/>
      <dgm:spPr/>
    </dgm:pt>
    <dgm:pt modelId="{E7D4E214-0BDD-4F73-9BB3-8345127A7DD4}" type="pres">
      <dgm:prSet presAssocID="{BEBAB47D-FD7C-4112-9C26-B9DC5CDEE7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84F6C0D-493B-4328-BE28-13D617E0AA6A}" type="presOf" srcId="{BEBAB47D-FD7C-4112-9C26-B9DC5CDEE744}" destId="{E7D4E214-0BDD-4F73-9BB3-8345127A7DD4}" srcOrd="0" destOrd="0" presId="urn:microsoft.com/office/officeart/2005/8/layout/vList2"/>
    <dgm:cxn modelId="{06DBAC1D-EDC8-41CA-A154-EEC4C1993467}" type="presOf" srcId="{C8A4A67A-6186-451E-BF20-3323D8072F31}" destId="{0B4239BD-3D32-4A28-AA88-1FB50801A0F7}" srcOrd="0" destOrd="0" presId="urn:microsoft.com/office/officeart/2005/8/layout/vList2"/>
    <dgm:cxn modelId="{104D6F44-3602-4EF2-B5BA-7C6D4F9E2216}" srcId="{AEB06C34-2734-440E-B81F-3BCAC3697E1D}" destId="{731874F6-ABF1-4A3B-BE82-83A35616758D}" srcOrd="3" destOrd="0" parTransId="{AEF80218-7E29-490F-8403-8D025125FDC2}" sibTransId="{05A8AB90-C154-4E5B-85AB-297FD3AF474E}"/>
    <dgm:cxn modelId="{B744E04C-FEFE-46FF-8C3A-0D471CCBB4B9}" type="presOf" srcId="{A21591C2-CA85-438C-AD52-06B33D4180E6}" destId="{92464295-3DAD-4EB5-9633-883DC430C577}" srcOrd="0" destOrd="0" presId="urn:microsoft.com/office/officeart/2005/8/layout/vList2"/>
    <dgm:cxn modelId="{4488E64F-B50F-43A0-A1F6-1FCD7444E91C}" srcId="{AEB06C34-2734-440E-B81F-3BCAC3697E1D}" destId="{BEBAB47D-FD7C-4112-9C26-B9DC5CDEE744}" srcOrd="4" destOrd="0" parTransId="{6DB209C2-B090-49B2-9EF6-AFEC07D5AD54}" sibTransId="{BE5745AF-3C57-44B4-8592-5DFFF9D92C5A}"/>
    <dgm:cxn modelId="{3CA70370-6419-4652-A3EB-FE286CD4E03F}" type="presOf" srcId="{731874F6-ABF1-4A3B-BE82-83A35616758D}" destId="{7507A10A-95CD-4447-A9FB-081B148DE55C}" srcOrd="0" destOrd="0" presId="urn:microsoft.com/office/officeart/2005/8/layout/vList2"/>
    <dgm:cxn modelId="{BFB2068A-4CA8-4CA5-B3A8-C6D8BACA463D}" type="presOf" srcId="{9D2E0B42-BF9D-405F-820D-05BAF814073E}" destId="{7F8893EF-CDB0-4FF0-95E0-250A522539A1}" srcOrd="0" destOrd="0" presId="urn:microsoft.com/office/officeart/2005/8/layout/vList2"/>
    <dgm:cxn modelId="{2FC92BAB-B769-40CD-9F25-B62F21B16AA2}" srcId="{AEB06C34-2734-440E-B81F-3BCAC3697E1D}" destId="{A21591C2-CA85-438C-AD52-06B33D4180E6}" srcOrd="1" destOrd="0" parTransId="{CDA3E840-DA4B-4E9E-87DB-BC18CDB26469}" sibTransId="{DA3FA556-2C25-4902-89A4-AEDDEE71BCE6}"/>
    <dgm:cxn modelId="{8D57BDAC-A2AB-4EF3-B186-57CE230EECAB}" type="presOf" srcId="{AEB06C34-2734-440E-B81F-3BCAC3697E1D}" destId="{30F238DC-6BA6-4811-81EC-2D3082EE0624}" srcOrd="0" destOrd="0" presId="urn:microsoft.com/office/officeart/2005/8/layout/vList2"/>
    <dgm:cxn modelId="{CA1EB3B7-4B34-4E21-947C-7D6D64359217}" srcId="{AEB06C34-2734-440E-B81F-3BCAC3697E1D}" destId="{C8A4A67A-6186-451E-BF20-3323D8072F31}" srcOrd="0" destOrd="0" parTransId="{27FF64DE-A2CA-4836-9312-C6FBBAC4C81E}" sibTransId="{52D7EC1C-420E-4EA8-B0AC-BDA2D88F5ABA}"/>
    <dgm:cxn modelId="{EDD66BEC-89FF-4E50-960C-4AAC206C3000}" srcId="{AEB06C34-2734-440E-B81F-3BCAC3697E1D}" destId="{9D2E0B42-BF9D-405F-820D-05BAF814073E}" srcOrd="2" destOrd="0" parTransId="{741B5583-E861-4887-9EA9-5073ED4BCBA5}" sibTransId="{E45D9E0A-76B7-42B6-8D2D-6465CE0B0B23}"/>
    <dgm:cxn modelId="{40A129E4-A75C-43FF-8F4F-0D25FB1DBAD4}" type="presParOf" srcId="{30F238DC-6BA6-4811-81EC-2D3082EE0624}" destId="{0B4239BD-3D32-4A28-AA88-1FB50801A0F7}" srcOrd="0" destOrd="0" presId="urn:microsoft.com/office/officeart/2005/8/layout/vList2"/>
    <dgm:cxn modelId="{3FD42B68-F001-49F8-BADD-3F36402A6BDF}" type="presParOf" srcId="{30F238DC-6BA6-4811-81EC-2D3082EE0624}" destId="{B0F79C94-0F43-43B6-9A1E-7A57EE15C7E3}" srcOrd="1" destOrd="0" presId="urn:microsoft.com/office/officeart/2005/8/layout/vList2"/>
    <dgm:cxn modelId="{2DFADECA-B21A-4C3E-81BF-B15E6CB82061}" type="presParOf" srcId="{30F238DC-6BA6-4811-81EC-2D3082EE0624}" destId="{92464295-3DAD-4EB5-9633-883DC430C577}" srcOrd="2" destOrd="0" presId="urn:microsoft.com/office/officeart/2005/8/layout/vList2"/>
    <dgm:cxn modelId="{8230575D-36E9-4A29-857F-4F0612C66222}" type="presParOf" srcId="{30F238DC-6BA6-4811-81EC-2D3082EE0624}" destId="{A99BEB6D-8489-4128-B96A-1784CBA68560}" srcOrd="3" destOrd="0" presId="urn:microsoft.com/office/officeart/2005/8/layout/vList2"/>
    <dgm:cxn modelId="{F9EF7FD1-DD5C-40EC-9869-1A97B4150955}" type="presParOf" srcId="{30F238DC-6BA6-4811-81EC-2D3082EE0624}" destId="{7F8893EF-CDB0-4FF0-95E0-250A522539A1}" srcOrd="4" destOrd="0" presId="urn:microsoft.com/office/officeart/2005/8/layout/vList2"/>
    <dgm:cxn modelId="{3A8A7138-3CA3-49BC-8230-03C933902F35}" type="presParOf" srcId="{30F238DC-6BA6-4811-81EC-2D3082EE0624}" destId="{D28D0539-26E6-4541-8EBC-D85C5C5D2B1A}" srcOrd="5" destOrd="0" presId="urn:microsoft.com/office/officeart/2005/8/layout/vList2"/>
    <dgm:cxn modelId="{3420C0D1-023D-4837-A7FF-6F1667AF289F}" type="presParOf" srcId="{30F238DC-6BA6-4811-81EC-2D3082EE0624}" destId="{7507A10A-95CD-4447-A9FB-081B148DE55C}" srcOrd="6" destOrd="0" presId="urn:microsoft.com/office/officeart/2005/8/layout/vList2"/>
    <dgm:cxn modelId="{868D104A-6300-4518-9CB0-BFA754DDBD7A}" type="presParOf" srcId="{30F238DC-6BA6-4811-81EC-2D3082EE0624}" destId="{A65604DB-5E14-4665-AEC8-B24AE62334C4}" srcOrd="7" destOrd="0" presId="urn:microsoft.com/office/officeart/2005/8/layout/vList2"/>
    <dgm:cxn modelId="{3D3F86C4-553E-4BE0-9759-D6367F4DB80A}" type="presParOf" srcId="{30F238DC-6BA6-4811-81EC-2D3082EE0624}" destId="{E7D4E214-0BDD-4F73-9BB3-8345127A7DD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D69B8-7B97-4A8E-B75F-578E4D1C5B98}">
      <dsp:nvSpPr>
        <dsp:cNvPr id="0" name=""/>
        <dsp:cNvSpPr/>
      </dsp:nvSpPr>
      <dsp:spPr>
        <a:xfrm>
          <a:off x="571299" y="109960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0EDA1-BD78-4EC6-B662-2819765B8A20}">
      <dsp:nvSpPr>
        <dsp:cNvPr id="0" name=""/>
        <dsp:cNvSpPr/>
      </dsp:nvSpPr>
      <dsp:spPr>
        <a:xfrm>
          <a:off x="900362" y="439022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16B20-64F4-40AA-87BE-1EE6380BD85A}">
      <dsp:nvSpPr>
        <dsp:cNvPr id="0" name=""/>
        <dsp:cNvSpPr/>
      </dsp:nvSpPr>
      <dsp:spPr>
        <a:xfrm>
          <a:off x="77706" y="2134960"/>
          <a:ext cx="2531250" cy="85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To help the Academies and Coaching centers </a:t>
          </a:r>
        </a:p>
      </dsp:txBody>
      <dsp:txXfrm>
        <a:off x="77706" y="2134960"/>
        <a:ext cx="2531250" cy="851717"/>
      </dsp:txXfrm>
    </dsp:sp>
    <dsp:sp modelId="{CCEF99EA-41FA-4B73-B8E2-FD6D5930DD0D}">
      <dsp:nvSpPr>
        <dsp:cNvPr id="0" name=""/>
        <dsp:cNvSpPr/>
      </dsp:nvSpPr>
      <dsp:spPr>
        <a:xfrm>
          <a:off x="3545518" y="109960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86399-DFFB-410B-9D80-5C3B3B68AF36}">
      <dsp:nvSpPr>
        <dsp:cNvPr id="0" name=""/>
        <dsp:cNvSpPr/>
      </dsp:nvSpPr>
      <dsp:spPr>
        <a:xfrm>
          <a:off x="3874581" y="439022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C15A4-7C1A-4CFF-8844-F7AB8BA1BAF1}">
      <dsp:nvSpPr>
        <dsp:cNvPr id="0" name=""/>
        <dsp:cNvSpPr/>
      </dsp:nvSpPr>
      <dsp:spPr>
        <a:xfrm>
          <a:off x="3051924" y="2134960"/>
          <a:ext cx="2531250" cy="85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Managing these Academic activities. </a:t>
          </a:r>
        </a:p>
      </dsp:txBody>
      <dsp:txXfrm>
        <a:off x="3051924" y="2134960"/>
        <a:ext cx="2531250" cy="851717"/>
      </dsp:txXfrm>
    </dsp:sp>
    <dsp:sp modelId="{8460E133-C547-489E-BFB4-2AB67BB98F39}">
      <dsp:nvSpPr>
        <dsp:cNvPr id="0" name=""/>
        <dsp:cNvSpPr/>
      </dsp:nvSpPr>
      <dsp:spPr>
        <a:xfrm>
          <a:off x="7073347" y="109960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9D1A2-8A4D-4ECE-9F9A-023E4D027AAB}">
      <dsp:nvSpPr>
        <dsp:cNvPr id="0" name=""/>
        <dsp:cNvSpPr/>
      </dsp:nvSpPr>
      <dsp:spPr>
        <a:xfrm>
          <a:off x="7402409" y="439022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EC7ED-4D22-4F68-8DC7-12C4BC776902}">
      <dsp:nvSpPr>
        <dsp:cNvPr id="0" name=""/>
        <dsp:cNvSpPr/>
      </dsp:nvSpPr>
      <dsp:spPr>
        <a:xfrm>
          <a:off x="6026143" y="2134960"/>
          <a:ext cx="3638469" cy="85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Using this system (with a bit modification), can reduce their excessive work,  with efficient Record management and privacy.</a:t>
          </a:r>
        </a:p>
      </dsp:txBody>
      <dsp:txXfrm>
        <a:off x="6026143" y="2134960"/>
        <a:ext cx="3638469" cy="851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47B5E-DBE8-4758-B452-D88DA3E0643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551CD-039E-47EF-A501-FCBD3D4590BB}">
      <dsp:nvSpPr>
        <dsp:cNvPr id="0" name=""/>
        <dsp:cNvSpPr/>
      </dsp:nvSpPr>
      <dsp:spPr>
        <a:xfrm>
          <a:off x="0" y="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View Overall Activities at Campus</a:t>
          </a:r>
        </a:p>
      </dsp:txBody>
      <dsp:txXfrm>
        <a:off x="0" y="0"/>
        <a:ext cx="6492875" cy="638175"/>
      </dsp:txXfrm>
    </dsp:sp>
    <dsp:sp modelId="{E507DB9A-CB2B-48FA-B14A-EBD4CC95CD5D}">
      <dsp:nvSpPr>
        <dsp:cNvPr id="0" name=""/>
        <dsp:cNvSpPr/>
      </dsp:nvSpPr>
      <dsp:spPr>
        <a:xfrm>
          <a:off x="0" y="638175"/>
          <a:ext cx="6492875" cy="0"/>
        </a:xfrm>
        <a:prstGeom prst="line">
          <a:avLst/>
        </a:prstGeom>
        <a:solidFill>
          <a:schemeClr val="accent2">
            <a:hueOff val="-513423"/>
            <a:satOff val="3532"/>
            <a:lumOff val="392"/>
            <a:alphaOff val="0"/>
          </a:schemeClr>
        </a:solidFill>
        <a:ln w="15875" cap="rnd" cmpd="sng" algn="ctr">
          <a:solidFill>
            <a:schemeClr val="accent2">
              <a:hueOff val="-513423"/>
              <a:satOff val="3532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D8A51-8D39-40F2-8130-8A567886E390}">
      <dsp:nvSpPr>
        <dsp:cNvPr id="0" name=""/>
        <dsp:cNvSpPr/>
      </dsp:nvSpPr>
      <dsp:spPr>
        <a:xfrm>
          <a:off x="0" y="6381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Manage Student</a:t>
          </a:r>
        </a:p>
      </dsp:txBody>
      <dsp:txXfrm>
        <a:off x="0" y="638175"/>
        <a:ext cx="6492875" cy="638175"/>
      </dsp:txXfrm>
    </dsp:sp>
    <dsp:sp modelId="{14F57F73-AA7B-4E05-A805-9BDDCE4F6053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1026846"/>
            <a:satOff val="7063"/>
            <a:lumOff val="784"/>
            <a:alphaOff val="0"/>
          </a:schemeClr>
        </a:solidFill>
        <a:ln w="15875" cap="rnd" cmpd="sng" algn="ctr">
          <a:solidFill>
            <a:schemeClr val="accent2">
              <a:hueOff val="-1026846"/>
              <a:satOff val="706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4D9CF-A8E6-4EC7-ACD4-E9FD462FC2A8}">
      <dsp:nvSpPr>
        <dsp:cNvPr id="0" name=""/>
        <dsp:cNvSpPr/>
      </dsp:nvSpPr>
      <dsp:spPr>
        <a:xfrm>
          <a:off x="0" y="12763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Manage Staff</a:t>
          </a:r>
        </a:p>
      </dsp:txBody>
      <dsp:txXfrm>
        <a:off x="0" y="1276350"/>
        <a:ext cx="6492875" cy="638175"/>
      </dsp:txXfrm>
    </dsp:sp>
    <dsp:sp modelId="{D924C3C3-ADFC-4258-A854-363AA4137A07}">
      <dsp:nvSpPr>
        <dsp:cNvPr id="0" name=""/>
        <dsp:cNvSpPr/>
      </dsp:nvSpPr>
      <dsp:spPr>
        <a:xfrm>
          <a:off x="0" y="1914524"/>
          <a:ext cx="6492875" cy="0"/>
        </a:xfrm>
        <a:prstGeom prst="line">
          <a:avLst/>
        </a:prstGeom>
        <a:solidFill>
          <a:schemeClr val="accent2">
            <a:hueOff val="-1540269"/>
            <a:satOff val="10595"/>
            <a:lumOff val="1176"/>
            <a:alphaOff val="0"/>
          </a:schemeClr>
        </a:solidFill>
        <a:ln w="15875" cap="rnd" cmpd="sng" algn="ctr">
          <a:solidFill>
            <a:schemeClr val="accent2">
              <a:hueOff val="-1540269"/>
              <a:satOff val="10595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F431E-89CD-42E0-978B-51F49BDF0D49}">
      <dsp:nvSpPr>
        <dsp:cNvPr id="0" name=""/>
        <dsp:cNvSpPr/>
      </dsp:nvSpPr>
      <dsp:spPr>
        <a:xfrm>
          <a:off x="0" y="19145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Manage Classes</a:t>
          </a:r>
        </a:p>
      </dsp:txBody>
      <dsp:txXfrm>
        <a:off x="0" y="1914525"/>
        <a:ext cx="6492875" cy="638175"/>
      </dsp:txXfrm>
    </dsp:sp>
    <dsp:sp modelId="{AF1F1C92-506C-46AE-B896-9C71BDFCC97A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2053692"/>
            <a:satOff val="14127"/>
            <a:lumOff val="1568"/>
            <a:alphaOff val="0"/>
          </a:schemeClr>
        </a:solidFill>
        <a:ln w="15875" cap="rnd" cmpd="sng" algn="ctr">
          <a:solidFill>
            <a:schemeClr val="accent2">
              <a:hueOff val="-2053692"/>
              <a:satOff val="14127"/>
              <a:lumOff val="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86333-4D20-4E67-9D02-E0D57DEBE1B0}">
      <dsp:nvSpPr>
        <dsp:cNvPr id="0" name=""/>
        <dsp:cNvSpPr/>
      </dsp:nvSpPr>
      <dsp:spPr>
        <a:xfrm>
          <a:off x="0" y="255270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Manage Subjects</a:t>
          </a:r>
        </a:p>
      </dsp:txBody>
      <dsp:txXfrm>
        <a:off x="0" y="2552700"/>
        <a:ext cx="6492875" cy="638175"/>
      </dsp:txXfrm>
    </dsp:sp>
    <dsp:sp modelId="{034B8585-88E8-4CC8-9DB5-E819ADC91008}">
      <dsp:nvSpPr>
        <dsp:cNvPr id="0" name=""/>
        <dsp:cNvSpPr/>
      </dsp:nvSpPr>
      <dsp:spPr>
        <a:xfrm>
          <a:off x="0" y="3190874"/>
          <a:ext cx="6492875" cy="0"/>
        </a:xfrm>
        <a:prstGeom prst="line">
          <a:avLst/>
        </a:prstGeom>
        <a:solidFill>
          <a:schemeClr val="accent2">
            <a:hueOff val="-2567115"/>
            <a:satOff val="17659"/>
            <a:lumOff val="1960"/>
            <a:alphaOff val="0"/>
          </a:schemeClr>
        </a:solidFill>
        <a:ln w="15875" cap="rnd" cmpd="sng" algn="ctr">
          <a:solidFill>
            <a:schemeClr val="accent2">
              <a:hueOff val="-2567115"/>
              <a:satOff val="17659"/>
              <a:lumOff val="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29DB6-ED44-402F-BDA2-ECC3931C12E8}">
      <dsp:nvSpPr>
        <dsp:cNvPr id="0" name=""/>
        <dsp:cNvSpPr/>
      </dsp:nvSpPr>
      <dsp:spPr>
        <a:xfrm>
          <a:off x="0" y="31908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Manage Session Years</a:t>
          </a:r>
        </a:p>
      </dsp:txBody>
      <dsp:txXfrm>
        <a:off x="0" y="3190875"/>
        <a:ext cx="6492875" cy="638175"/>
      </dsp:txXfrm>
    </dsp:sp>
    <dsp:sp modelId="{D1E9DB23-B0EA-4FFA-B1AD-C5099115636C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3080538"/>
            <a:satOff val="21190"/>
            <a:lumOff val="2352"/>
            <a:alphaOff val="0"/>
          </a:schemeClr>
        </a:solidFill>
        <a:ln w="15875" cap="rnd" cmpd="sng" algn="ctr">
          <a:solidFill>
            <a:schemeClr val="accent2">
              <a:hueOff val="-3080538"/>
              <a:satOff val="21190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FCE80-20C5-4CED-8EBF-3399E3E2A15C}">
      <dsp:nvSpPr>
        <dsp:cNvPr id="0" name=""/>
        <dsp:cNvSpPr/>
      </dsp:nvSpPr>
      <dsp:spPr>
        <a:xfrm>
          <a:off x="0" y="38290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View Attendence</a:t>
          </a:r>
        </a:p>
      </dsp:txBody>
      <dsp:txXfrm>
        <a:off x="0" y="3829050"/>
        <a:ext cx="6492875" cy="638175"/>
      </dsp:txXfrm>
    </dsp:sp>
    <dsp:sp modelId="{C5A9AB6F-A9EC-40EC-BE6B-5931F788B74C}">
      <dsp:nvSpPr>
        <dsp:cNvPr id="0" name=""/>
        <dsp:cNvSpPr/>
      </dsp:nvSpPr>
      <dsp:spPr>
        <a:xfrm>
          <a:off x="0" y="4467225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172F4-EB18-48C6-AD0F-0608072508CB}">
      <dsp:nvSpPr>
        <dsp:cNvPr id="0" name=""/>
        <dsp:cNvSpPr/>
      </dsp:nvSpPr>
      <dsp:spPr>
        <a:xfrm>
          <a:off x="0" y="44672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Student/Staff Feedback</a:t>
          </a:r>
        </a:p>
      </dsp:txBody>
      <dsp:txXfrm>
        <a:off x="0" y="4467225"/>
        <a:ext cx="6492875" cy="638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47B5E-DBE8-4758-B452-D88DA3E0643A}">
      <dsp:nvSpPr>
        <dsp:cNvPr id="0" name=""/>
        <dsp:cNvSpPr/>
      </dsp:nvSpPr>
      <dsp:spPr>
        <a:xfrm>
          <a:off x="0" y="44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551CD-039E-47EF-A501-FCBD3D4590BB}">
      <dsp:nvSpPr>
        <dsp:cNvPr id="0" name=""/>
        <dsp:cNvSpPr/>
      </dsp:nvSpPr>
      <dsp:spPr>
        <a:xfrm>
          <a:off x="0" y="447"/>
          <a:ext cx="6492875" cy="73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Check Students Under him</a:t>
          </a:r>
        </a:p>
      </dsp:txBody>
      <dsp:txXfrm>
        <a:off x="0" y="447"/>
        <a:ext cx="6492875" cy="733328"/>
      </dsp:txXfrm>
    </dsp:sp>
    <dsp:sp modelId="{E507DB9A-CB2B-48FA-B14A-EBD4CC95CD5D}">
      <dsp:nvSpPr>
        <dsp:cNvPr id="0" name=""/>
        <dsp:cNvSpPr/>
      </dsp:nvSpPr>
      <dsp:spPr>
        <a:xfrm>
          <a:off x="0" y="733776"/>
          <a:ext cx="6492875" cy="0"/>
        </a:xfrm>
        <a:prstGeom prst="line">
          <a:avLst/>
        </a:prstGeom>
        <a:solidFill>
          <a:schemeClr val="accent2">
            <a:hueOff val="-898490"/>
            <a:satOff val="6181"/>
            <a:lumOff val="686"/>
            <a:alphaOff val="0"/>
          </a:schemeClr>
        </a:solidFill>
        <a:ln w="15875" cap="rnd" cmpd="sng" algn="ctr">
          <a:solidFill>
            <a:schemeClr val="accent2">
              <a:hueOff val="-898490"/>
              <a:satOff val="6181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D8A51-8D39-40F2-8130-8A567886E390}">
      <dsp:nvSpPr>
        <dsp:cNvPr id="0" name=""/>
        <dsp:cNvSpPr/>
      </dsp:nvSpPr>
      <dsp:spPr>
        <a:xfrm>
          <a:off x="0" y="733776"/>
          <a:ext cx="6492875" cy="73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Manage Attendance</a:t>
          </a:r>
        </a:p>
      </dsp:txBody>
      <dsp:txXfrm>
        <a:off x="0" y="733776"/>
        <a:ext cx="6492875" cy="733328"/>
      </dsp:txXfrm>
    </dsp:sp>
    <dsp:sp modelId="{14F57F73-AA7B-4E05-A805-9BDDCE4F6053}">
      <dsp:nvSpPr>
        <dsp:cNvPr id="0" name=""/>
        <dsp:cNvSpPr/>
      </dsp:nvSpPr>
      <dsp:spPr>
        <a:xfrm>
          <a:off x="0" y="1467105"/>
          <a:ext cx="6492875" cy="0"/>
        </a:xfrm>
        <a:prstGeom prst="line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accent2">
              <a:hueOff val="-1796981"/>
              <a:satOff val="12361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4D9CF-A8E6-4EC7-ACD4-E9FD462FC2A8}">
      <dsp:nvSpPr>
        <dsp:cNvPr id="0" name=""/>
        <dsp:cNvSpPr/>
      </dsp:nvSpPr>
      <dsp:spPr>
        <a:xfrm>
          <a:off x="0" y="1467105"/>
          <a:ext cx="6492875" cy="73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Add Result</a:t>
          </a:r>
        </a:p>
      </dsp:txBody>
      <dsp:txXfrm>
        <a:off x="0" y="1467105"/>
        <a:ext cx="6492875" cy="733328"/>
      </dsp:txXfrm>
    </dsp:sp>
    <dsp:sp modelId="{D924C3C3-ADFC-4258-A854-363AA4137A07}">
      <dsp:nvSpPr>
        <dsp:cNvPr id="0" name=""/>
        <dsp:cNvSpPr/>
      </dsp:nvSpPr>
      <dsp:spPr>
        <a:xfrm>
          <a:off x="0" y="2200434"/>
          <a:ext cx="6492875" cy="0"/>
        </a:xfrm>
        <a:prstGeom prst="line">
          <a:avLst/>
        </a:prstGeom>
        <a:solidFill>
          <a:schemeClr val="accent2">
            <a:hueOff val="-2695471"/>
            <a:satOff val="18542"/>
            <a:lumOff val="2058"/>
            <a:alphaOff val="0"/>
          </a:schemeClr>
        </a:solidFill>
        <a:ln w="15875" cap="rnd" cmpd="sng" algn="ctr">
          <a:solidFill>
            <a:schemeClr val="accent2">
              <a:hueOff val="-2695471"/>
              <a:satOff val="18542"/>
              <a:lumOff val="2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F431E-89CD-42E0-978B-51F49BDF0D49}">
      <dsp:nvSpPr>
        <dsp:cNvPr id="0" name=""/>
        <dsp:cNvSpPr/>
      </dsp:nvSpPr>
      <dsp:spPr>
        <a:xfrm>
          <a:off x="0" y="2200434"/>
          <a:ext cx="6492875" cy="73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Apply Leave</a:t>
          </a:r>
        </a:p>
      </dsp:txBody>
      <dsp:txXfrm>
        <a:off x="0" y="2200434"/>
        <a:ext cx="6492875" cy="733328"/>
      </dsp:txXfrm>
    </dsp:sp>
    <dsp:sp modelId="{AF1F1C92-506C-46AE-B896-9C71BDFCC97A}">
      <dsp:nvSpPr>
        <dsp:cNvPr id="0" name=""/>
        <dsp:cNvSpPr/>
      </dsp:nvSpPr>
      <dsp:spPr>
        <a:xfrm>
          <a:off x="0" y="2933763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86333-4D20-4E67-9D02-E0D57DEBE1B0}">
      <dsp:nvSpPr>
        <dsp:cNvPr id="0" name=""/>
        <dsp:cNvSpPr/>
      </dsp:nvSpPr>
      <dsp:spPr>
        <a:xfrm>
          <a:off x="0" y="2933763"/>
          <a:ext cx="6492875" cy="73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Give Feedback</a:t>
          </a:r>
        </a:p>
      </dsp:txBody>
      <dsp:txXfrm>
        <a:off x="0" y="2933763"/>
        <a:ext cx="6492875" cy="7333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7DB9A-CB2B-48FA-B14A-EBD4CC95CD5D}">
      <dsp:nvSpPr>
        <dsp:cNvPr id="0" name=""/>
        <dsp:cNvSpPr/>
      </dsp:nvSpPr>
      <dsp:spPr>
        <a:xfrm>
          <a:off x="0" y="424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D8A51-8D39-40F2-8130-8A567886E390}">
      <dsp:nvSpPr>
        <dsp:cNvPr id="0" name=""/>
        <dsp:cNvSpPr/>
      </dsp:nvSpPr>
      <dsp:spPr>
        <a:xfrm>
          <a:off x="0" y="424"/>
          <a:ext cx="6492875" cy="6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 Subjects Enrolled</a:t>
          </a:r>
        </a:p>
      </dsp:txBody>
      <dsp:txXfrm>
        <a:off x="0" y="424"/>
        <a:ext cx="6492875" cy="695569"/>
      </dsp:txXfrm>
    </dsp:sp>
    <dsp:sp modelId="{A4EEB758-E9F5-407B-96B9-CA5C24FBFD40}">
      <dsp:nvSpPr>
        <dsp:cNvPr id="0" name=""/>
        <dsp:cNvSpPr/>
      </dsp:nvSpPr>
      <dsp:spPr>
        <a:xfrm>
          <a:off x="0" y="695993"/>
          <a:ext cx="6492875" cy="0"/>
        </a:xfrm>
        <a:prstGeom prst="line">
          <a:avLst/>
        </a:prstGeom>
        <a:solidFill>
          <a:schemeClr val="accent2">
            <a:hueOff val="-898490"/>
            <a:satOff val="6181"/>
            <a:lumOff val="686"/>
            <a:alphaOff val="0"/>
          </a:schemeClr>
        </a:solidFill>
        <a:ln w="15875" cap="rnd" cmpd="sng" algn="ctr">
          <a:solidFill>
            <a:schemeClr val="accent2">
              <a:hueOff val="-898490"/>
              <a:satOff val="6181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77063-C5D8-4BFB-BF86-F8F846DED3E8}">
      <dsp:nvSpPr>
        <dsp:cNvPr id="0" name=""/>
        <dsp:cNvSpPr/>
      </dsp:nvSpPr>
      <dsp:spPr>
        <a:xfrm>
          <a:off x="0" y="695993"/>
          <a:ext cx="6492875" cy="6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View </a:t>
          </a:r>
          <a:r>
            <a:rPr lang="en-US" sz="3200" kern="1200" dirty="0"/>
            <a:t>Attendance</a:t>
          </a:r>
        </a:p>
      </dsp:txBody>
      <dsp:txXfrm>
        <a:off x="0" y="695993"/>
        <a:ext cx="6492875" cy="695569"/>
      </dsp:txXfrm>
    </dsp:sp>
    <dsp:sp modelId="{14F57F73-AA7B-4E05-A805-9BDDCE4F6053}">
      <dsp:nvSpPr>
        <dsp:cNvPr id="0" name=""/>
        <dsp:cNvSpPr/>
      </dsp:nvSpPr>
      <dsp:spPr>
        <a:xfrm>
          <a:off x="0" y="1391563"/>
          <a:ext cx="6492875" cy="0"/>
        </a:xfrm>
        <a:prstGeom prst="line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accent2">
              <a:hueOff val="-1796981"/>
              <a:satOff val="12361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4D9CF-A8E6-4EC7-ACD4-E9FD462FC2A8}">
      <dsp:nvSpPr>
        <dsp:cNvPr id="0" name=""/>
        <dsp:cNvSpPr/>
      </dsp:nvSpPr>
      <dsp:spPr>
        <a:xfrm>
          <a:off x="0" y="1391563"/>
          <a:ext cx="6492875" cy="6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View Result</a:t>
          </a:r>
        </a:p>
      </dsp:txBody>
      <dsp:txXfrm>
        <a:off x="0" y="1391563"/>
        <a:ext cx="6492875" cy="695569"/>
      </dsp:txXfrm>
    </dsp:sp>
    <dsp:sp modelId="{D924C3C3-ADFC-4258-A854-363AA4137A07}">
      <dsp:nvSpPr>
        <dsp:cNvPr id="0" name=""/>
        <dsp:cNvSpPr/>
      </dsp:nvSpPr>
      <dsp:spPr>
        <a:xfrm>
          <a:off x="0" y="2087132"/>
          <a:ext cx="6492875" cy="0"/>
        </a:xfrm>
        <a:prstGeom prst="line">
          <a:avLst/>
        </a:prstGeom>
        <a:solidFill>
          <a:schemeClr val="accent2">
            <a:hueOff val="-2695471"/>
            <a:satOff val="18542"/>
            <a:lumOff val="2058"/>
            <a:alphaOff val="0"/>
          </a:schemeClr>
        </a:solidFill>
        <a:ln w="15875" cap="rnd" cmpd="sng" algn="ctr">
          <a:solidFill>
            <a:schemeClr val="accent2">
              <a:hueOff val="-2695471"/>
              <a:satOff val="18542"/>
              <a:lumOff val="2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F431E-89CD-42E0-978B-51F49BDF0D49}">
      <dsp:nvSpPr>
        <dsp:cNvPr id="0" name=""/>
        <dsp:cNvSpPr/>
      </dsp:nvSpPr>
      <dsp:spPr>
        <a:xfrm>
          <a:off x="0" y="2087132"/>
          <a:ext cx="6492875" cy="6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Apply For Leave</a:t>
          </a:r>
        </a:p>
      </dsp:txBody>
      <dsp:txXfrm>
        <a:off x="0" y="2087132"/>
        <a:ext cx="6492875" cy="695569"/>
      </dsp:txXfrm>
    </dsp:sp>
    <dsp:sp modelId="{AF1F1C92-506C-46AE-B896-9C71BDFCC97A}">
      <dsp:nvSpPr>
        <dsp:cNvPr id="0" name=""/>
        <dsp:cNvSpPr/>
      </dsp:nvSpPr>
      <dsp:spPr>
        <a:xfrm>
          <a:off x="0" y="2782702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86333-4D20-4E67-9D02-E0D57DEBE1B0}">
      <dsp:nvSpPr>
        <dsp:cNvPr id="0" name=""/>
        <dsp:cNvSpPr/>
      </dsp:nvSpPr>
      <dsp:spPr>
        <a:xfrm>
          <a:off x="0" y="2782702"/>
          <a:ext cx="6492875" cy="6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Give Feedback</a:t>
          </a:r>
        </a:p>
      </dsp:txBody>
      <dsp:txXfrm>
        <a:off x="0" y="2782702"/>
        <a:ext cx="6492875" cy="6955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3E011-A113-4623-9D92-6511343968BD}">
      <dsp:nvSpPr>
        <dsp:cNvPr id="0" name=""/>
        <dsp:cNvSpPr/>
      </dsp:nvSpPr>
      <dsp:spPr>
        <a:xfrm>
          <a:off x="0" y="456"/>
          <a:ext cx="7532156" cy="10689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CE96F-22CA-42F4-948F-6B5DD04E4BF1}">
      <dsp:nvSpPr>
        <dsp:cNvPr id="0" name=""/>
        <dsp:cNvSpPr/>
      </dsp:nvSpPr>
      <dsp:spPr>
        <a:xfrm>
          <a:off x="323359" y="240972"/>
          <a:ext cx="587926" cy="587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C7E06-31A3-48B9-88CA-068F55AA2DC0}">
      <dsp:nvSpPr>
        <dsp:cNvPr id="0" name=""/>
        <dsp:cNvSpPr/>
      </dsp:nvSpPr>
      <dsp:spPr>
        <a:xfrm>
          <a:off x="1234646" y="456"/>
          <a:ext cx="6297509" cy="1068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31" tIns="113131" rIns="113131" bIns="1131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Security Requirements</a:t>
          </a:r>
        </a:p>
      </dsp:txBody>
      <dsp:txXfrm>
        <a:off x="1234646" y="456"/>
        <a:ext cx="6297509" cy="1068958"/>
      </dsp:txXfrm>
    </dsp:sp>
    <dsp:sp modelId="{C7346FBD-DB99-4B6C-9D93-27859EE6B3B7}">
      <dsp:nvSpPr>
        <dsp:cNvPr id="0" name=""/>
        <dsp:cNvSpPr/>
      </dsp:nvSpPr>
      <dsp:spPr>
        <a:xfrm>
          <a:off x="0" y="1336654"/>
          <a:ext cx="7532156" cy="10689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E70C8-6935-44D3-9AA9-A1500146B09C}">
      <dsp:nvSpPr>
        <dsp:cNvPr id="0" name=""/>
        <dsp:cNvSpPr/>
      </dsp:nvSpPr>
      <dsp:spPr>
        <a:xfrm>
          <a:off x="323359" y="1577170"/>
          <a:ext cx="587926" cy="587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11A03-236A-4F2F-B486-FBD0401B1097}">
      <dsp:nvSpPr>
        <dsp:cNvPr id="0" name=""/>
        <dsp:cNvSpPr/>
      </dsp:nvSpPr>
      <dsp:spPr>
        <a:xfrm>
          <a:off x="1234646" y="1336654"/>
          <a:ext cx="6297509" cy="1068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31" tIns="113131" rIns="113131" bIns="1131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User-Friendly Interface</a:t>
          </a:r>
        </a:p>
      </dsp:txBody>
      <dsp:txXfrm>
        <a:off x="1234646" y="1336654"/>
        <a:ext cx="6297509" cy="1068958"/>
      </dsp:txXfrm>
    </dsp:sp>
    <dsp:sp modelId="{54C3A0B5-6D0C-493F-8A64-9B7350DA7B7A}">
      <dsp:nvSpPr>
        <dsp:cNvPr id="0" name=""/>
        <dsp:cNvSpPr/>
      </dsp:nvSpPr>
      <dsp:spPr>
        <a:xfrm>
          <a:off x="0" y="2672852"/>
          <a:ext cx="7532156" cy="10689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1F2A3-0C20-4E42-965F-E65AA5176A58}">
      <dsp:nvSpPr>
        <dsp:cNvPr id="0" name=""/>
        <dsp:cNvSpPr/>
      </dsp:nvSpPr>
      <dsp:spPr>
        <a:xfrm>
          <a:off x="323359" y="2913367"/>
          <a:ext cx="587926" cy="587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73831-09E7-4300-9BF4-BF6545B40F32}">
      <dsp:nvSpPr>
        <dsp:cNvPr id="0" name=""/>
        <dsp:cNvSpPr/>
      </dsp:nvSpPr>
      <dsp:spPr>
        <a:xfrm>
          <a:off x="1234646" y="2672852"/>
          <a:ext cx="6297509" cy="1068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31" tIns="113131" rIns="113131" bIns="1131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System Requirement</a:t>
          </a:r>
        </a:p>
      </dsp:txBody>
      <dsp:txXfrm>
        <a:off x="1234646" y="2672852"/>
        <a:ext cx="6297509" cy="1068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239BD-3D32-4A28-AA88-1FB50801A0F7}">
      <dsp:nvSpPr>
        <dsp:cNvPr id="0" name=""/>
        <dsp:cNvSpPr/>
      </dsp:nvSpPr>
      <dsp:spPr>
        <a:xfrm>
          <a:off x="0" y="50482"/>
          <a:ext cx="10018712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HTML</a:t>
          </a:r>
        </a:p>
      </dsp:txBody>
      <dsp:txXfrm>
        <a:off x="26930" y="77412"/>
        <a:ext cx="9964852" cy="497795"/>
      </dsp:txXfrm>
    </dsp:sp>
    <dsp:sp modelId="{92464295-3DAD-4EB5-9633-883DC430C577}">
      <dsp:nvSpPr>
        <dsp:cNvPr id="0" name=""/>
        <dsp:cNvSpPr/>
      </dsp:nvSpPr>
      <dsp:spPr>
        <a:xfrm>
          <a:off x="0" y="668377"/>
          <a:ext cx="10018712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CSS</a:t>
          </a:r>
        </a:p>
      </dsp:txBody>
      <dsp:txXfrm>
        <a:off x="26930" y="695307"/>
        <a:ext cx="9964852" cy="497795"/>
      </dsp:txXfrm>
    </dsp:sp>
    <dsp:sp modelId="{7F8893EF-CDB0-4FF0-95E0-250A522539A1}">
      <dsp:nvSpPr>
        <dsp:cNvPr id="0" name=""/>
        <dsp:cNvSpPr/>
      </dsp:nvSpPr>
      <dsp:spPr>
        <a:xfrm>
          <a:off x="0" y="1286272"/>
          <a:ext cx="10018712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Bootstrap</a:t>
          </a:r>
        </a:p>
      </dsp:txBody>
      <dsp:txXfrm>
        <a:off x="26930" y="1313202"/>
        <a:ext cx="9964852" cy="497795"/>
      </dsp:txXfrm>
    </dsp:sp>
    <dsp:sp modelId="{7507A10A-95CD-4447-A9FB-081B148DE55C}">
      <dsp:nvSpPr>
        <dsp:cNvPr id="0" name=""/>
        <dsp:cNvSpPr/>
      </dsp:nvSpPr>
      <dsp:spPr>
        <a:xfrm>
          <a:off x="0" y="1904168"/>
          <a:ext cx="10018712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Django</a:t>
          </a:r>
        </a:p>
      </dsp:txBody>
      <dsp:txXfrm>
        <a:off x="26930" y="1931098"/>
        <a:ext cx="9964852" cy="497795"/>
      </dsp:txXfrm>
    </dsp:sp>
    <dsp:sp modelId="{E7D4E214-0BDD-4F73-9BB3-8345127A7DD4}">
      <dsp:nvSpPr>
        <dsp:cNvPr id="0" name=""/>
        <dsp:cNvSpPr/>
      </dsp:nvSpPr>
      <dsp:spPr>
        <a:xfrm>
          <a:off x="0" y="2522063"/>
          <a:ext cx="10018712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MySQL</a:t>
          </a:r>
        </a:p>
      </dsp:txBody>
      <dsp:txXfrm>
        <a:off x="26930" y="2548993"/>
        <a:ext cx="9964852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7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2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56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54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48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1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7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160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9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2B9795-92DC-40DC-A1CA-9A4B349D7824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cap="none">
                <a:solidFill>
                  <a:schemeClr val="bg1"/>
                </a:solidFill>
              </a:rPr>
              <a:t>ACADEMY MANAGEMENT SYSTEM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49">
            <a:extLst>
              <a:ext uri="{FF2B5EF4-FFF2-40B4-BE49-F238E27FC236}">
                <a16:creationId xmlns:a16="http://schemas.microsoft.com/office/drawing/2014/main" id="{CE44BAAA-0355-4DE7-A0FE-B7F21F18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881F11E1-3B50-4A51-992E-148EA526F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0E700E6-F178-46CD-A8F7-C7105888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76DA14BF-8092-436D-9DA3-C6E098F98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97EEEB8A-6EE6-421C-BF9F-D7AC6A4E3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0910DC29-86B5-4496-8762-C0124016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4F0484A8-90CF-4948-A538-103F963D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095" y="250032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DEVELOPMENT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8D5F857-1CE2-82E2-D9A9-BBD95BB61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389155"/>
              </p:ext>
            </p:extLst>
          </p:nvPr>
        </p:nvGraphicFramePr>
        <p:xfrm>
          <a:off x="1574800" y="2252662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06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en-US" sz="3000" dirty="0"/>
              <a:t>RELATIONAL MODEL</a:t>
            </a:r>
          </a:p>
        </p:txBody>
      </p:sp>
      <p:sp>
        <p:nvSpPr>
          <p:cNvPr id="9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F25A5216-2E66-6679-2A52-B52CBBE83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032382"/>
            <a:ext cx="6237359" cy="45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BDD0A29-97E6-5ABD-EB08-0F3BC7433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05" y="0"/>
            <a:ext cx="9494182" cy="68580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2534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8096" y="2016172"/>
            <a:ext cx="8574622" cy="2616199"/>
          </a:xfrm>
        </p:spPr>
        <p:txBody>
          <a:bodyPr/>
          <a:lstStyle/>
          <a:p>
            <a:r>
              <a:rPr lang="en-US" dirty="0"/>
              <a:t>A GLIMPSE OVER 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208" y="556339"/>
            <a:ext cx="8930747" cy="860400"/>
          </a:xfrm>
        </p:spPr>
        <p:txBody>
          <a:bodyPr/>
          <a:lstStyle/>
          <a:p>
            <a:pPr algn="l"/>
            <a:r>
              <a:rPr lang="en-US"/>
              <a:t>Login Page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152A4-FDE5-8CBC-48FC-E217C429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08" y="1610139"/>
            <a:ext cx="9269809" cy="4568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For 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00FC7-8C0F-8A77-E4D3-0E64DA59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1286394"/>
            <a:ext cx="9735184" cy="4915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/>
              <a:t>Contd.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0A11FE-282E-56E4-1BD3-48DA4D25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81" y="1544689"/>
            <a:ext cx="8512976" cy="4667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028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/>
              <a:t>Contd.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78116-2F93-E8B2-2CC4-4B1D576B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7" y="1391479"/>
            <a:ext cx="8507896" cy="4959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13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/>
              <a:t>Contd.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7076B53-1C7B-B182-32E7-9640072B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1480930"/>
            <a:ext cx="8443402" cy="45421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11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/>
              <a:t>Contd.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FF159AE-8B72-EA85-D76E-211908DD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1" y="1477064"/>
            <a:ext cx="8890662" cy="45957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12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84918" y="2309190"/>
            <a:ext cx="10018713" cy="3124201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Future Goals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Contd.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3746E-A3FE-B701-4789-CA70267CCB1C}"/>
              </a:ext>
            </a:extLst>
          </p:cNvPr>
          <p:cNvSpPr txBox="1"/>
          <p:nvPr/>
        </p:nvSpPr>
        <p:spPr>
          <a:xfrm>
            <a:off x="1485788" y="1391479"/>
            <a:ext cx="7558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database from which we are fetching these results.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3059A3-F07C-1D3A-0892-3054451A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2089620"/>
            <a:ext cx="9159019" cy="24519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05CCA8-3B3B-5307-623C-30C716EAB8D8}"/>
              </a:ext>
            </a:extLst>
          </p:cNvPr>
          <p:cNvSpPr txBox="1"/>
          <p:nvPr/>
        </p:nvSpPr>
        <p:spPr>
          <a:xfrm>
            <a:off x="1485788" y="4903305"/>
            <a:ext cx="9268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Similarly, other details of the Student and Staff are also saved in their respective Tables. We’ll demonstrate them in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86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For Staff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74F5-BED2-9C6A-91CB-650463A1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1290319"/>
            <a:ext cx="9641840" cy="4901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763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Contd.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0AA35-21EA-7A29-53C0-A18E02FD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1391479"/>
            <a:ext cx="9618980" cy="4530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226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Contd.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41BBD-C4EF-0D1C-73DD-F5D8D3E5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2347750"/>
            <a:ext cx="9288780" cy="2656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43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For 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C61AC-1774-D4A9-F8F1-5775FAE7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1" y="1391479"/>
            <a:ext cx="9834880" cy="45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20" y="86361"/>
            <a:ext cx="9735184" cy="1305118"/>
          </a:xfrm>
        </p:spPr>
        <p:txBody>
          <a:bodyPr/>
          <a:lstStyle/>
          <a:p>
            <a:pPr algn="l"/>
            <a:r>
              <a:rPr lang="en-US" dirty="0"/>
              <a:t>For Student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CECF7-9151-029E-4875-CB89B11F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1391479"/>
            <a:ext cx="9735184" cy="46695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27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461052"/>
          </a:xfrm>
        </p:spPr>
        <p:txBody>
          <a:bodyPr/>
          <a:lstStyle/>
          <a:p>
            <a:pPr algn="l"/>
            <a:r>
              <a:rPr lang="en-US" dirty="0"/>
              <a:t>A 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905F-1E87-3E62-A1C9-BBCF17719959}"/>
              </a:ext>
            </a:extLst>
          </p:cNvPr>
          <p:cNvSpPr txBox="1">
            <a:spLocks/>
          </p:cNvSpPr>
          <p:nvPr/>
        </p:nvSpPr>
        <p:spPr>
          <a:xfrm>
            <a:off x="1484311" y="2146853"/>
            <a:ext cx="6864559" cy="305794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Decentralized App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Email System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Online Fee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Addition of a Parent Portal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629C3-1806-9A62-801A-8EF4C1D33E48}"/>
              </a:ext>
            </a:extLst>
          </p:cNvPr>
          <p:cNvSpPr txBox="1">
            <a:spLocks/>
          </p:cNvSpPr>
          <p:nvPr/>
        </p:nvSpPr>
        <p:spPr>
          <a:xfrm>
            <a:off x="1808689" y="2741728"/>
            <a:ext cx="8574622" cy="26161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9898-DF4D-CF3B-5D1E-1EFDA207C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376" y="2285877"/>
            <a:ext cx="6608021" cy="34342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en-US" sz="2400" dirty="0"/>
              <a:t>To automate the </a:t>
            </a:r>
            <a:r>
              <a:rPr lang="en-US" sz="2400" b="1" dirty="0"/>
              <a:t>Administrative Process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/>
              <a:t>Improve </a:t>
            </a:r>
            <a:r>
              <a:rPr lang="en-US" sz="2400" b="1" dirty="0"/>
              <a:t>Communication</a:t>
            </a:r>
            <a:r>
              <a:rPr lang="en-US" sz="2400" dirty="0"/>
              <a:t> and </a:t>
            </a:r>
            <a:r>
              <a:rPr lang="en-US" sz="2400" b="1" dirty="0"/>
              <a:t>Collaborations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/>
              <a:t>Privacy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/>
              <a:t>Reduce the </a:t>
            </a:r>
            <a:r>
              <a:rPr lang="en-US" sz="2400" b="1" dirty="0"/>
              <a:t>Cost of Labor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dirty="0"/>
              <a:t>Providing </a:t>
            </a:r>
            <a:r>
              <a:rPr lang="en-US" sz="2400" b="1" dirty="0"/>
              <a:t>Efficient Record Management</a:t>
            </a:r>
          </a:p>
          <a:p>
            <a:pPr marL="457200" indent="-457200">
              <a:buFont typeface="+mj-lt"/>
              <a:buAutoNum type="alphaLcPeriod"/>
            </a:pPr>
            <a:endParaRPr lang="en-US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1028" name="Picture 4" descr="Office automation icon from artificial Royalty Free Vector">
            <a:extLst>
              <a:ext uri="{FF2B5EF4-FFF2-40B4-BE49-F238E27FC236}">
                <a16:creationId xmlns:a16="http://schemas.microsoft.com/office/drawing/2014/main" id="{8D9D4380-C1A4-A834-6096-61C8D52F5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56"/>
          <a:stretch/>
        </p:blipFill>
        <p:spPr bwMode="auto">
          <a:xfrm>
            <a:off x="8961923" y="1640161"/>
            <a:ext cx="3099902" cy="20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ffice Automation Vector Art, Icons, and Graphics for Free Download">
            <a:extLst>
              <a:ext uri="{FF2B5EF4-FFF2-40B4-BE49-F238E27FC236}">
                <a16:creationId xmlns:a16="http://schemas.microsoft.com/office/drawing/2014/main" id="{B71D0FF0-C4DB-178C-1293-CFAFEDE7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23" y="4794872"/>
            <a:ext cx="3216996" cy="206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 Arrow Stock Video Footage for Free Download">
            <a:extLst>
              <a:ext uri="{FF2B5EF4-FFF2-40B4-BE49-F238E27FC236}">
                <a16:creationId xmlns:a16="http://schemas.microsoft.com/office/drawing/2014/main" id="{9173F39E-D0C3-B50B-799E-3A64D6B22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23" y="3703288"/>
            <a:ext cx="1733973" cy="11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GOALS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88308E-A8B9-471F-6923-3D82EC694BA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4493490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5F22EA-25A0-1597-36A9-C2B01F927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49555"/>
            <a:ext cx="10018713" cy="3124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Admin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Student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886633" cy="51054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FUNCTIONALITIES FOR ADMIN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8D5F857-1CE2-82E2-D9A9-BBD95BB61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75727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5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886633" cy="5105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FUNCTIONALITIES FOR STAFF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8D5F857-1CE2-82E2-D9A9-BBD95BB61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235310"/>
              </p:ext>
            </p:extLst>
          </p:nvPr>
        </p:nvGraphicFramePr>
        <p:xfrm>
          <a:off x="5030028" y="1152938"/>
          <a:ext cx="6492875" cy="3667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410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886633" cy="5105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FUNCTIONALITIES FOR STUDENT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8D5F857-1CE2-82E2-D9A9-BBD95BB61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91370"/>
              </p:ext>
            </p:extLst>
          </p:nvPr>
        </p:nvGraphicFramePr>
        <p:xfrm>
          <a:off x="5010150" y="1461053"/>
          <a:ext cx="6492875" cy="3478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3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3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Close-up of books on shelves with more books blurred in foreground and background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9949"/>
            <a:ext cx="12191980" cy="6857990"/>
          </a:xfrm>
          <a:prstGeom prst="rect">
            <a:avLst/>
          </a:prstGeom>
        </p:spPr>
      </p:pic>
      <p:sp>
        <p:nvSpPr>
          <p:cNvPr id="44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NON-FUNCTIONAL REQUIREMENTS</a:t>
            </a:r>
          </a:p>
        </p:txBody>
      </p:sp>
      <p:graphicFrame>
        <p:nvGraphicFramePr>
          <p:cNvPr id="57" name="Text Placeholder 3">
            <a:extLst>
              <a:ext uri="{FF2B5EF4-FFF2-40B4-BE49-F238E27FC236}">
                <a16:creationId xmlns:a16="http://schemas.microsoft.com/office/drawing/2014/main" id="{C6C5F6AA-24AA-19C0-7E78-253C037E0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925149"/>
              </p:ext>
            </p:extLst>
          </p:nvPr>
        </p:nvGraphicFramePr>
        <p:xfrm>
          <a:off x="3970867" y="2048933"/>
          <a:ext cx="7532156" cy="374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276</TotalTime>
  <Words>260</Words>
  <Application>Microsoft Office PowerPoint</Application>
  <PresentationFormat>Widescreen</PresentationFormat>
  <Paragraphs>78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Corbel</vt:lpstr>
      <vt:lpstr>Euphemia</vt:lpstr>
      <vt:lpstr>Harlow Solid Italic</vt:lpstr>
      <vt:lpstr>Wingdings</vt:lpstr>
      <vt:lpstr>Parallax</vt:lpstr>
      <vt:lpstr>ACADEMY MANAGEMENT SYSTEM</vt:lpstr>
      <vt:lpstr>AGENDA</vt:lpstr>
      <vt:lpstr>Problem</vt:lpstr>
      <vt:lpstr>GOALS</vt:lpstr>
      <vt:lpstr>USERS</vt:lpstr>
      <vt:lpstr>FUNCTIONALITIES FOR ADMIN</vt:lpstr>
      <vt:lpstr>FUNCTIONALITIES FOR STAFF</vt:lpstr>
      <vt:lpstr>FUNCTIONALITIES FOR STUDENT</vt:lpstr>
      <vt:lpstr>NON-FUNCTIONAL REQUIREMENTS</vt:lpstr>
      <vt:lpstr>DEVELOPMENT</vt:lpstr>
      <vt:lpstr>RELATIONAL MODEL</vt:lpstr>
      <vt:lpstr>PowerPoint Presentation</vt:lpstr>
      <vt:lpstr>A GLIMPSE OVER THE USER INTERFACE</vt:lpstr>
      <vt:lpstr>Login Page</vt:lpstr>
      <vt:lpstr>For Admin</vt:lpstr>
      <vt:lpstr>Contd.</vt:lpstr>
      <vt:lpstr>Contd.</vt:lpstr>
      <vt:lpstr>Contd.</vt:lpstr>
      <vt:lpstr>Contd.</vt:lpstr>
      <vt:lpstr>Contd.</vt:lpstr>
      <vt:lpstr>For Staff</vt:lpstr>
      <vt:lpstr>Contd.</vt:lpstr>
      <vt:lpstr>Contd.</vt:lpstr>
      <vt:lpstr>For Student</vt:lpstr>
      <vt:lpstr>For Student</vt:lpstr>
      <vt:lpstr>A WAY FORWARD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ACADEMY MANAGEMENT SYSTEM</dc:title>
  <dc:creator>Yuvraj Sagar</dc:creator>
  <cp:lastModifiedBy>Yuvraj Sagar</cp:lastModifiedBy>
  <cp:revision>7</cp:revision>
  <dcterms:created xsi:type="dcterms:W3CDTF">2022-12-27T15:43:04Z</dcterms:created>
  <dcterms:modified xsi:type="dcterms:W3CDTF">2023-01-02T05:52:13Z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